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88825" cy="6858000"/>
  <p:notesSz cx="6858000" cy="9144000"/>
  <p:embeddedFontLst>
    <p:embeddedFont>
      <p:font typeface="Century Gothic" panose="020B0502020202020204" pitchFamily="34" charset="0"/>
      <p:regular r:id="rId13"/>
      <p:bold r:id="rId14"/>
      <p:italic r:id="rId15"/>
      <p:boldItalic r:id="rId16"/>
    </p:embeddedFont>
    <p:embeddedFont>
      <p:font typeface="Libre Baskerville" panose="020B0604020202020204" charset="0"/>
      <p:regular r:id="rId17"/>
      <p:bold r:id="rId18"/>
      <p:italic r:id="rId19"/>
    </p:embeddedFont>
    <p:embeddedFont>
      <p:font typeface="Source Code Pro" panose="020B0604020202020204" charset="0"/>
      <p:regular r:id="rId20"/>
      <p:bold r:id="rId21"/>
      <p:italic r:id="rId22"/>
      <p:boldItalic r:id="rId23"/>
    </p:embeddedFont>
    <p:embeddedFont>
      <p:font typeface="Amatic SC" panose="020B0604020202020204" charset="-79"/>
      <p:regular r:id="rId24"/>
      <p:bold r:id="rId2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orient="horz" pos="945">
          <p15:clr>
            <a:srgbClr val="A4A3A4"/>
          </p15:clr>
        </p15:guide>
        <p15:guide id="3" orient="horz" pos="3888">
          <p15:clr>
            <a:srgbClr val="A4A3A4"/>
          </p15:clr>
        </p15:guide>
        <p15:guide id="4" orient="horz" pos="192">
          <p15:clr>
            <a:srgbClr val="A4A3A4"/>
          </p15:clr>
        </p15:guide>
        <p15:guide id="5" orient="horz" pos="1072">
          <p15:clr>
            <a:srgbClr val="A4A3A4"/>
          </p15:clr>
        </p15:guide>
        <p15:guide id="6" pos="3839">
          <p15:clr>
            <a:srgbClr val="A4A3A4"/>
          </p15:clr>
        </p15:guide>
        <p15:guide id="7" pos="704">
          <p15:clr>
            <a:srgbClr val="A4A3A4"/>
          </p15:clr>
        </p15:guide>
        <p15:guide id="8" pos="710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9" roundtripDataSignature="AMtx7mhRZij11Hr322E06J0tLs6zrqGbi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700" y="40"/>
      </p:cViewPr>
      <p:guideLst>
        <p:guide orient="horz" pos="2160"/>
        <p:guide orient="horz" pos="945"/>
        <p:guide orient="horz" pos="3888"/>
        <p:guide orient="horz" pos="192"/>
        <p:guide orient="horz" pos="1072"/>
        <p:guide pos="3839"/>
        <p:guide pos="704"/>
        <p:guide pos="7102"/>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font" Target="fonts/font6.fntdata"/><Relationship Id="rId3" Type="http://schemas.openxmlformats.org/officeDocument/2006/relationships/slide" Target="slides/slide2.xml"/><Relationship Id="rId21" Type="http://schemas.openxmlformats.org/officeDocument/2006/relationships/font" Target="fonts/font9.fntdata"/><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5.fntdata"/><Relationship Id="rId25" Type="http://schemas.openxmlformats.org/officeDocument/2006/relationships/font" Target="fonts/font13.fntdata"/><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font" Target="fonts/font8.fntdata"/><Relationship Id="rId29" Type="http://customschemas.google.com/relationships/presentationmetadata" Target="meta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2.fntdata"/><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font" Target="fonts/font3.fntdata"/><Relationship Id="rId23" Type="http://schemas.openxmlformats.org/officeDocument/2006/relationships/font" Target="fonts/font11.fntdata"/><Relationship Id="rId10" Type="http://schemas.openxmlformats.org/officeDocument/2006/relationships/slide" Target="slides/slide9.xml"/><Relationship Id="rId19" Type="http://schemas.openxmlformats.org/officeDocument/2006/relationships/font" Target="fonts/font7.fntdata"/><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font" Target="fonts/font10.fntdata"/><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2"/>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entury Gothic"/>
                <a:ea typeface="Century Gothic"/>
                <a:cs typeface="Century Gothic"/>
                <a:sym typeface="Century Gothic"/>
              </a:defRPr>
            </a:lvl2pPr>
            <a:lvl3pPr marR="0" lvl="2"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entury Gothic"/>
                <a:ea typeface="Century Gothic"/>
                <a:cs typeface="Century Gothic"/>
                <a:sym typeface="Century Gothic"/>
              </a:defRPr>
            </a:lvl3pPr>
            <a:lvl4pPr marR="0" lvl="3"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entury Gothic"/>
                <a:ea typeface="Century Gothic"/>
                <a:cs typeface="Century Gothic"/>
                <a:sym typeface="Century Gothic"/>
              </a:defRPr>
            </a:lvl4pPr>
            <a:lvl5pPr marR="0" lvl="4"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entury Gothic"/>
                <a:ea typeface="Century Gothic"/>
                <a:cs typeface="Century Gothic"/>
                <a:sym typeface="Century Gothic"/>
              </a:defRPr>
            </a:lvl5pPr>
            <a:lvl6pPr marR="0" lvl="5"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entury Gothic"/>
                <a:ea typeface="Century Gothic"/>
                <a:cs typeface="Century Gothic"/>
                <a:sym typeface="Century Gothic"/>
              </a:defRPr>
            </a:lvl6pPr>
            <a:lvl7pPr marR="0" lvl="6"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entury Gothic"/>
                <a:ea typeface="Century Gothic"/>
                <a:cs typeface="Century Gothic"/>
                <a:sym typeface="Century Gothic"/>
              </a:defRPr>
            </a:lvl7pPr>
            <a:lvl8pPr marR="0" lvl="7"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entury Gothic"/>
                <a:ea typeface="Century Gothic"/>
                <a:cs typeface="Century Gothic"/>
                <a:sym typeface="Century Gothic"/>
              </a:defRPr>
            </a:lvl8pPr>
            <a:lvl9pPr marR="0" lvl="8"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entury Gothic"/>
                <a:ea typeface="Century Gothic"/>
                <a:cs typeface="Century Gothic"/>
                <a:sym typeface="Century Gothic"/>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2"/>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entury Gothic"/>
                <a:ea typeface="Century Gothic"/>
                <a:cs typeface="Century Gothic"/>
                <a:sym typeface="Century Gothic"/>
              </a:defRPr>
            </a:lvl2pPr>
            <a:lvl3pPr marR="0" lvl="2"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entury Gothic"/>
                <a:ea typeface="Century Gothic"/>
                <a:cs typeface="Century Gothic"/>
                <a:sym typeface="Century Gothic"/>
              </a:defRPr>
            </a:lvl3pPr>
            <a:lvl4pPr marR="0" lvl="3"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entury Gothic"/>
                <a:ea typeface="Century Gothic"/>
                <a:cs typeface="Century Gothic"/>
                <a:sym typeface="Century Gothic"/>
              </a:defRPr>
            </a:lvl4pPr>
            <a:lvl5pPr marR="0" lvl="4"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entury Gothic"/>
                <a:ea typeface="Century Gothic"/>
                <a:cs typeface="Century Gothic"/>
                <a:sym typeface="Century Gothic"/>
              </a:defRPr>
            </a:lvl5pPr>
            <a:lvl6pPr marR="0" lvl="5"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entury Gothic"/>
                <a:ea typeface="Century Gothic"/>
                <a:cs typeface="Century Gothic"/>
                <a:sym typeface="Century Gothic"/>
              </a:defRPr>
            </a:lvl6pPr>
            <a:lvl7pPr marR="0" lvl="6"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entury Gothic"/>
                <a:ea typeface="Century Gothic"/>
                <a:cs typeface="Century Gothic"/>
                <a:sym typeface="Century Gothic"/>
              </a:defRPr>
            </a:lvl7pPr>
            <a:lvl8pPr marR="0" lvl="7"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entury Gothic"/>
                <a:ea typeface="Century Gothic"/>
                <a:cs typeface="Century Gothic"/>
                <a:sym typeface="Century Gothic"/>
              </a:defRPr>
            </a:lvl8pPr>
            <a:lvl9pPr marR="0" lvl="8"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entury Gothic"/>
                <a:ea typeface="Century Gothic"/>
                <a:cs typeface="Century Gothic"/>
                <a:sym typeface="Century Gothic"/>
              </a:defRPr>
            </a:lvl9pPr>
          </a:lstStyle>
          <a:p>
            <a:endParaRPr/>
          </a:p>
        </p:txBody>
      </p:sp>
      <p:sp>
        <p:nvSpPr>
          <p:cNvPr id="5" name="Google Shape;5;n"/>
          <p:cNvSpPr>
            <a:spLocks noGrp="1" noRot="1" noChangeAspect="1"/>
          </p:cNvSpPr>
          <p:nvPr>
            <p:ph type="sldImg" idx="3"/>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600" b="0" i="0" u="none" strike="noStrike" cap="none">
                <a:solidFill>
                  <a:schemeClr val="dk2"/>
                </a:solidFill>
                <a:latin typeface="Century Gothic"/>
                <a:ea typeface="Century Gothic"/>
                <a:cs typeface="Century Gothic"/>
                <a:sym typeface="Century Gothic"/>
              </a:defRPr>
            </a:lvl1pPr>
            <a:lvl2pPr marL="914400" marR="0" lvl="1" indent="-228600" algn="l" rtl="0">
              <a:lnSpc>
                <a:spcPct val="100000"/>
              </a:lnSpc>
              <a:spcBef>
                <a:spcPts val="0"/>
              </a:spcBef>
              <a:spcAft>
                <a:spcPts val="0"/>
              </a:spcAft>
              <a:buClr>
                <a:srgbClr val="000000"/>
              </a:buClr>
              <a:buSzPts val="1400"/>
              <a:buFont typeface="Arial"/>
              <a:buNone/>
              <a:defRPr sz="1600" b="0" i="0" u="none" strike="noStrike" cap="none">
                <a:solidFill>
                  <a:schemeClr val="dk2"/>
                </a:solidFill>
                <a:latin typeface="Century Gothic"/>
                <a:ea typeface="Century Gothic"/>
                <a:cs typeface="Century Gothic"/>
                <a:sym typeface="Century Gothic"/>
              </a:defRPr>
            </a:lvl2pPr>
            <a:lvl3pPr marL="1371600" marR="0" lvl="2" indent="-228600" algn="l" rtl="0">
              <a:lnSpc>
                <a:spcPct val="100000"/>
              </a:lnSpc>
              <a:spcBef>
                <a:spcPts val="0"/>
              </a:spcBef>
              <a:spcAft>
                <a:spcPts val="0"/>
              </a:spcAft>
              <a:buClr>
                <a:srgbClr val="000000"/>
              </a:buClr>
              <a:buSzPts val="1400"/>
              <a:buFont typeface="Arial"/>
              <a:buNone/>
              <a:defRPr sz="1600" b="0" i="0" u="none" strike="noStrike" cap="none">
                <a:solidFill>
                  <a:schemeClr val="dk2"/>
                </a:solidFill>
                <a:latin typeface="Century Gothic"/>
                <a:ea typeface="Century Gothic"/>
                <a:cs typeface="Century Gothic"/>
                <a:sym typeface="Century Gothic"/>
              </a:defRPr>
            </a:lvl3pPr>
            <a:lvl4pPr marL="1828800" marR="0" lvl="3" indent="-228600" algn="l" rtl="0">
              <a:lnSpc>
                <a:spcPct val="100000"/>
              </a:lnSpc>
              <a:spcBef>
                <a:spcPts val="0"/>
              </a:spcBef>
              <a:spcAft>
                <a:spcPts val="0"/>
              </a:spcAft>
              <a:buClr>
                <a:srgbClr val="000000"/>
              </a:buClr>
              <a:buSzPts val="1400"/>
              <a:buFont typeface="Arial"/>
              <a:buNone/>
              <a:defRPr sz="1600" b="0" i="0" u="none" strike="noStrike" cap="none">
                <a:solidFill>
                  <a:schemeClr val="dk2"/>
                </a:solidFill>
                <a:latin typeface="Century Gothic"/>
                <a:ea typeface="Century Gothic"/>
                <a:cs typeface="Century Gothic"/>
                <a:sym typeface="Century Gothic"/>
              </a:defRPr>
            </a:lvl4pPr>
            <a:lvl5pPr marL="2286000" marR="0" lvl="4" indent="-228600" algn="l" rtl="0">
              <a:lnSpc>
                <a:spcPct val="100000"/>
              </a:lnSpc>
              <a:spcBef>
                <a:spcPts val="0"/>
              </a:spcBef>
              <a:spcAft>
                <a:spcPts val="0"/>
              </a:spcAft>
              <a:buClr>
                <a:srgbClr val="000000"/>
              </a:buClr>
              <a:buSzPts val="1400"/>
              <a:buFont typeface="Arial"/>
              <a:buNone/>
              <a:defRPr sz="1600" b="0" i="0" u="none" strike="noStrike" cap="none">
                <a:solidFill>
                  <a:schemeClr val="dk2"/>
                </a:solidFill>
                <a:latin typeface="Century Gothic"/>
                <a:ea typeface="Century Gothic"/>
                <a:cs typeface="Century Gothic"/>
                <a:sym typeface="Century Gothic"/>
              </a:defRPr>
            </a:lvl5pPr>
            <a:lvl6pPr marL="2743200" marR="0" lvl="5" indent="-228600" algn="l" rtl="0">
              <a:lnSpc>
                <a:spcPct val="100000"/>
              </a:lnSpc>
              <a:spcBef>
                <a:spcPts val="0"/>
              </a:spcBef>
              <a:spcAft>
                <a:spcPts val="0"/>
              </a:spcAft>
              <a:buClr>
                <a:srgbClr val="000000"/>
              </a:buClr>
              <a:buSzPts val="1400"/>
              <a:buFont typeface="Arial"/>
              <a:buNone/>
              <a:defRPr sz="1600" b="0" i="0" u="none" strike="noStrike" cap="none">
                <a:solidFill>
                  <a:schemeClr val="dk1"/>
                </a:solidFill>
                <a:latin typeface="Century Gothic"/>
                <a:ea typeface="Century Gothic"/>
                <a:cs typeface="Century Gothic"/>
                <a:sym typeface="Century Gothic"/>
              </a:defRPr>
            </a:lvl6pPr>
            <a:lvl7pPr marL="3200400" marR="0" lvl="6" indent="-228600" algn="l" rtl="0">
              <a:lnSpc>
                <a:spcPct val="100000"/>
              </a:lnSpc>
              <a:spcBef>
                <a:spcPts val="0"/>
              </a:spcBef>
              <a:spcAft>
                <a:spcPts val="0"/>
              </a:spcAft>
              <a:buClr>
                <a:srgbClr val="000000"/>
              </a:buClr>
              <a:buSzPts val="1400"/>
              <a:buFont typeface="Arial"/>
              <a:buNone/>
              <a:defRPr sz="1600" b="0" i="0" u="none" strike="noStrike" cap="none">
                <a:solidFill>
                  <a:schemeClr val="dk1"/>
                </a:solidFill>
                <a:latin typeface="Century Gothic"/>
                <a:ea typeface="Century Gothic"/>
                <a:cs typeface="Century Gothic"/>
                <a:sym typeface="Century Gothic"/>
              </a:defRPr>
            </a:lvl7pPr>
            <a:lvl8pPr marL="3657600" marR="0" lvl="7" indent="-228600" algn="l" rtl="0">
              <a:lnSpc>
                <a:spcPct val="100000"/>
              </a:lnSpc>
              <a:spcBef>
                <a:spcPts val="0"/>
              </a:spcBef>
              <a:spcAft>
                <a:spcPts val="0"/>
              </a:spcAft>
              <a:buClr>
                <a:srgbClr val="000000"/>
              </a:buClr>
              <a:buSzPts val="1400"/>
              <a:buFont typeface="Arial"/>
              <a:buNone/>
              <a:defRPr sz="1600" b="0" i="0" u="none" strike="noStrike" cap="none">
                <a:solidFill>
                  <a:schemeClr val="dk1"/>
                </a:solidFill>
                <a:latin typeface="Century Gothic"/>
                <a:ea typeface="Century Gothic"/>
                <a:cs typeface="Century Gothic"/>
                <a:sym typeface="Century Gothic"/>
              </a:defRPr>
            </a:lvl8pPr>
            <a:lvl9pPr marL="4114800" marR="0" lvl="8" indent="-228600" algn="l" rtl="0">
              <a:lnSpc>
                <a:spcPct val="100000"/>
              </a:lnSpc>
              <a:spcBef>
                <a:spcPts val="0"/>
              </a:spcBef>
              <a:spcAft>
                <a:spcPts val="0"/>
              </a:spcAft>
              <a:buClr>
                <a:srgbClr val="000000"/>
              </a:buClr>
              <a:buSzPts val="1400"/>
              <a:buFont typeface="Arial"/>
              <a:buNone/>
              <a:defRPr sz="1600" b="0" i="0" u="none" strike="noStrike" cap="none">
                <a:solidFill>
                  <a:schemeClr val="dk1"/>
                </a:solidFill>
                <a:latin typeface="Century Gothic"/>
                <a:ea typeface="Century Gothic"/>
                <a:cs typeface="Century Gothic"/>
                <a:sym typeface="Century Gothic"/>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2"/>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entury Gothic"/>
                <a:ea typeface="Century Gothic"/>
                <a:cs typeface="Century Gothic"/>
                <a:sym typeface="Century Gothic"/>
              </a:defRPr>
            </a:lvl2pPr>
            <a:lvl3pPr marR="0" lvl="2"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entury Gothic"/>
                <a:ea typeface="Century Gothic"/>
                <a:cs typeface="Century Gothic"/>
                <a:sym typeface="Century Gothic"/>
              </a:defRPr>
            </a:lvl3pPr>
            <a:lvl4pPr marR="0" lvl="3"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entury Gothic"/>
                <a:ea typeface="Century Gothic"/>
                <a:cs typeface="Century Gothic"/>
                <a:sym typeface="Century Gothic"/>
              </a:defRPr>
            </a:lvl4pPr>
            <a:lvl5pPr marR="0" lvl="4"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entury Gothic"/>
                <a:ea typeface="Century Gothic"/>
                <a:cs typeface="Century Gothic"/>
                <a:sym typeface="Century Gothic"/>
              </a:defRPr>
            </a:lvl5pPr>
            <a:lvl6pPr marR="0" lvl="5"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entury Gothic"/>
                <a:ea typeface="Century Gothic"/>
                <a:cs typeface="Century Gothic"/>
                <a:sym typeface="Century Gothic"/>
              </a:defRPr>
            </a:lvl6pPr>
            <a:lvl7pPr marR="0" lvl="6"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entury Gothic"/>
                <a:ea typeface="Century Gothic"/>
                <a:cs typeface="Century Gothic"/>
                <a:sym typeface="Century Gothic"/>
              </a:defRPr>
            </a:lvl7pPr>
            <a:lvl8pPr marR="0" lvl="7"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entury Gothic"/>
                <a:ea typeface="Century Gothic"/>
                <a:cs typeface="Century Gothic"/>
                <a:sym typeface="Century Gothic"/>
              </a:defRPr>
            </a:lvl8pPr>
            <a:lvl9pPr marR="0" lvl="8"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entury Gothic"/>
                <a:ea typeface="Century Gothic"/>
                <a:cs typeface="Century Gothic"/>
                <a:sym typeface="Century Gothic"/>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2"/>
                </a:solidFill>
                <a:latin typeface="Century Gothic"/>
                <a:ea typeface="Century Gothic"/>
                <a:cs typeface="Century Gothic"/>
                <a:sym typeface="Century Gothic"/>
              </a:rPr>
              <a:t>‹#›</a:t>
            </a:fld>
            <a:endParaRPr sz="1200" b="0" i="0" u="none" strike="noStrike" cap="none">
              <a:solidFill>
                <a:schemeClr val="dk2"/>
              </a:solidFill>
              <a:latin typeface="Century Gothic"/>
              <a:ea typeface="Century Gothic"/>
              <a:cs typeface="Century Gothic"/>
              <a:sym typeface="Century Gothic"/>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4" name="Google Shape;64;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65" name="Google Shape;65;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21" name="Google Shape;121;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71" name="Google Shape;7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78" name="Google Shape;7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9a2dabd532_1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4" name="Google Shape;84;g9a2dabd532_1_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85" name="Google Shape;85;g9a2dabd532_1_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91" name="Google Shape;91;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97" name="Google Shape;97;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03" name="Google Shape;103;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09" name="Google Shape;109;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15" name="Google Shape;115;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13"/>
        <p:cNvGrpSpPr/>
        <p:nvPr/>
      </p:nvGrpSpPr>
      <p:grpSpPr>
        <a:xfrm>
          <a:off x="0" y="0"/>
          <a:ext cx="0" cy="0"/>
          <a:chOff x="0" y="0"/>
          <a:chExt cx="0" cy="0"/>
        </a:xfrm>
      </p:grpSpPr>
      <p:sp>
        <p:nvSpPr>
          <p:cNvPr id="14" name="Google Shape;14;g9a3795e1b3_0_4"/>
          <p:cNvSpPr/>
          <p:nvPr/>
        </p:nvSpPr>
        <p:spPr>
          <a:xfrm>
            <a:off x="0" y="0"/>
            <a:ext cx="12188700" cy="4572000"/>
          </a:xfrm>
          <a:prstGeom prst="rect">
            <a:avLst/>
          </a:prstGeom>
          <a:solidFill>
            <a:schemeClr val="lt1"/>
          </a:solidFill>
          <a:ln>
            <a:noFill/>
          </a:ln>
        </p:spPr>
        <p:txBody>
          <a:bodyPr spcFirstLastPara="1" wrap="square" lIns="121875" tIns="121875" rIns="121875" bIns="121875" anchor="ctr" anchorCtr="0">
            <a:noAutofit/>
          </a:bodyPr>
          <a:lstStyle/>
          <a:p>
            <a:pPr marL="0" lvl="0" indent="0" algn="l" rtl="0">
              <a:spcBef>
                <a:spcPts val="0"/>
              </a:spcBef>
              <a:spcAft>
                <a:spcPts val="0"/>
              </a:spcAft>
              <a:buNone/>
            </a:pPr>
            <a:endParaRPr/>
          </a:p>
        </p:txBody>
      </p:sp>
      <p:sp>
        <p:nvSpPr>
          <p:cNvPr id="15" name="Google Shape;15;g9a3795e1b3_0_4"/>
          <p:cNvSpPr txBox="1">
            <a:spLocks noGrp="1"/>
          </p:cNvSpPr>
          <p:nvPr>
            <p:ph type="ctrTitle"/>
          </p:nvPr>
        </p:nvSpPr>
        <p:spPr>
          <a:xfrm>
            <a:off x="415492" y="522867"/>
            <a:ext cx="11357700" cy="3587100"/>
          </a:xfrm>
          <a:prstGeom prst="rect">
            <a:avLst/>
          </a:prstGeom>
        </p:spPr>
        <p:txBody>
          <a:bodyPr spcFirstLastPara="1" wrap="square" lIns="121875" tIns="121875" rIns="121875" bIns="121875" anchor="ctr" anchorCtr="0">
            <a:noAutofit/>
          </a:bodyPr>
          <a:lstStyle>
            <a:lvl1pPr lvl="0" algn="ctr">
              <a:spcBef>
                <a:spcPts val="0"/>
              </a:spcBef>
              <a:spcAft>
                <a:spcPts val="0"/>
              </a:spcAft>
              <a:buSzPts val="10700"/>
              <a:buNone/>
              <a:defRPr sz="10700"/>
            </a:lvl1pPr>
            <a:lvl2pPr lvl="1" algn="ctr">
              <a:spcBef>
                <a:spcPts val="0"/>
              </a:spcBef>
              <a:spcAft>
                <a:spcPts val="0"/>
              </a:spcAft>
              <a:buSzPts val="10700"/>
              <a:buNone/>
              <a:defRPr sz="10700"/>
            </a:lvl2pPr>
            <a:lvl3pPr lvl="2" algn="ctr">
              <a:spcBef>
                <a:spcPts val="0"/>
              </a:spcBef>
              <a:spcAft>
                <a:spcPts val="0"/>
              </a:spcAft>
              <a:buSzPts val="10700"/>
              <a:buNone/>
              <a:defRPr sz="10700"/>
            </a:lvl3pPr>
            <a:lvl4pPr lvl="3" algn="ctr">
              <a:spcBef>
                <a:spcPts val="0"/>
              </a:spcBef>
              <a:spcAft>
                <a:spcPts val="0"/>
              </a:spcAft>
              <a:buSzPts val="10700"/>
              <a:buNone/>
              <a:defRPr sz="10700"/>
            </a:lvl4pPr>
            <a:lvl5pPr lvl="4" algn="ctr">
              <a:spcBef>
                <a:spcPts val="0"/>
              </a:spcBef>
              <a:spcAft>
                <a:spcPts val="0"/>
              </a:spcAft>
              <a:buSzPts val="10700"/>
              <a:buNone/>
              <a:defRPr sz="10700"/>
            </a:lvl5pPr>
            <a:lvl6pPr lvl="5" algn="ctr">
              <a:spcBef>
                <a:spcPts val="0"/>
              </a:spcBef>
              <a:spcAft>
                <a:spcPts val="0"/>
              </a:spcAft>
              <a:buSzPts val="10700"/>
              <a:buNone/>
              <a:defRPr sz="10700"/>
            </a:lvl6pPr>
            <a:lvl7pPr lvl="6" algn="ctr">
              <a:spcBef>
                <a:spcPts val="0"/>
              </a:spcBef>
              <a:spcAft>
                <a:spcPts val="0"/>
              </a:spcAft>
              <a:buSzPts val="10700"/>
              <a:buNone/>
              <a:defRPr sz="10700"/>
            </a:lvl7pPr>
            <a:lvl8pPr lvl="7" algn="ctr">
              <a:spcBef>
                <a:spcPts val="0"/>
              </a:spcBef>
              <a:spcAft>
                <a:spcPts val="0"/>
              </a:spcAft>
              <a:buSzPts val="10700"/>
              <a:buNone/>
              <a:defRPr sz="10700"/>
            </a:lvl8pPr>
            <a:lvl9pPr lvl="8" algn="ctr">
              <a:spcBef>
                <a:spcPts val="0"/>
              </a:spcBef>
              <a:spcAft>
                <a:spcPts val="0"/>
              </a:spcAft>
              <a:buSzPts val="10700"/>
              <a:buNone/>
              <a:defRPr sz="10700"/>
            </a:lvl9pPr>
          </a:lstStyle>
          <a:p>
            <a:endParaRPr/>
          </a:p>
        </p:txBody>
      </p:sp>
      <p:sp>
        <p:nvSpPr>
          <p:cNvPr id="16" name="Google Shape;16;g9a3795e1b3_0_4"/>
          <p:cNvSpPr txBox="1">
            <a:spLocks noGrp="1"/>
          </p:cNvSpPr>
          <p:nvPr>
            <p:ph type="subTitle" idx="1"/>
          </p:nvPr>
        </p:nvSpPr>
        <p:spPr>
          <a:xfrm>
            <a:off x="415492" y="5187200"/>
            <a:ext cx="11357700" cy="941700"/>
          </a:xfrm>
          <a:prstGeom prst="rect">
            <a:avLst/>
          </a:prstGeom>
        </p:spPr>
        <p:txBody>
          <a:bodyPr spcFirstLastPara="1" wrap="square" lIns="121875" tIns="121875" rIns="121875" bIns="121875" anchor="ctr" anchorCtr="0">
            <a:noAutofit/>
          </a:bodyPr>
          <a:lstStyle>
            <a:lvl1pPr lvl="0" algn="ctr">
              <a:lnSpc>
                <a:spcPct val="100000"/>
              </a:lnSpc>
              <a:spcBef>
                <a:spcPts val="0"/>
              </a:spcBef>
              <a:spcAft>
                <a:spcPts val="0"/>
              </a:spcAft>
              <a:buClr>
                <a:schemeClr val="accent1"/>
              </a:buClr>
              <a:buSzPts val="2800"/>
              <a:buNone/>
              <a:defRPr sz="2800" b="1">
                <a:solidFill>
                  <a:schemeClr val="accent1"/>
                </a:solidFill>
              </a:defRPr>
            </a:lvl1pPr>
            <a:lvl2pPr lvl="1" algn="ctr">
              <a:lnSpc>
                <a:spcPct val="100000"/>
              </a:lnSpc>
              <a:spcBef>
                <a:spcPts val="0"/>
              </a:spcBef>
              <a:spcAft>
                <a:spcPts val="0"/>
              </a:spcAft>
              <a:buClr>
                <a:schemeClr val="accent1"/>
              </a:buClr>
              <a:buSzPts val="2800"/>
              <a:buNone/>
              <a:defRPr sz="2800" b="1">
                <a:solidFill>
                  <a:schemeClr val="accent1"/>
                </a:solidFill>
              </a:defRPr>
            </a:lvl2pPr>
            <a:lvl3pPr lvl="2" algn="ctr">
              <a:lnSpc>
                <a:spcPct val="100000"/>
              </a:lnSpc>
              <a:spcBef>
                <a:spcPts val="0"/>
              </a:spcBef>
              <a:spcAft>
                <a:spcPts val="0"/>
              </a:spcAft>
              <a:buClr>
                <a:schemeClr val="accent1"/>
              </a:buClr>
              <a:buSzPts val="2800"/>
              <a:buNone/>
              <a:defRPr sz="2800" b="1">
                <a:solidFill>
                  <a:schemeClr val="accent1"/>
                </a:solidFill>
              </a:defRPr>
            </a:lvl3pPr>
            <a:lvl4pPr lvl="3" algn="ctr">
              <a:lnSpc>
                <a:spcPct val="100000"/>
              </a:lnSpc>
              <a:spcBef>
                <a:spcPts val="0"/>
              </a:spcBef>
              <a:spcAft>
                <a:spcPts val="0"/>
              </a:spcAft>
              <a:buClr>
                <a:schemeClr val="accent1"/>
              </a:buClr>
              <a:buSzPts val="2800"/>
              <a:buNone/>
              <a:defRPr sz="2800" b="1">
                <a:solidFill>
                  <a:schemeClr val="accent1"/>
                </a:solidFill>
              </a:defRPr>
            </a:lvl4pPr>
            <a:lvl5pPr lvl="4" algn="ctr">
              <a:lnSpc>
                <a:spcPct val="100000"/>
              </a:lnSpc>
              <a:spcBef>
                <a:spcPts val="0"/>
              </a:spcBef>
              <a:spcAft>
                <a:spcPts val="0"/>
              </a:spcAft>
              <a:buClr>
                <a:schemeClr val="accent1"/>
              </a:buClr>
              <a:buSzPts val="2800"/>
              <a:buNone/>
              <a:defRPr sz="2800" b="1">
                <a:solidFill>
                  <a:schemeClr val="accent1"/>
                </a:solidFill>
              </a:defRPr>
            </a:lvl5pPr>
            <a:lvl6pPr lvl="5" algn="ctr">
              <a:lnSpc>
                <a:spcPct val="100000"/>
              </a:lnSpc>
              <a:spcBef>
                <a:spcPts val="0"/>
              </a:spcBef>
              <a:spcAft>
                <a:spcPts val="0"/>
              </a:spcAft>
              <a:buClr>
                <a:schemeClr val="accent1"/>
              </a:buClr>
              <a:buSzPts val="2800"/>
              <a:buNone/>
              <a:defRPr sz="2800" b="1">
                <a:solidFill>
                  <a:schemeClr val="accent1"/>
                </a:solidFill>
              </a:defRPr>
            </a:lvl6pPr>
            <a:lvl7pPr lvl="6" algn="ctr">
              <a:lnSpc>
                <a:spcPct val="100000"/>
              </a:lnSpc>
              <a:spcBef>
                <a:spcPts val="0"/>
              </a:spcBef>
              <a:spcAft>
                <a:spcPts val="0"/>
              </a:spcAft>
              <a:buClr>
                <a:schemeClr val="accent1"/>
              </a:buClr>
              <a:buSzPts val="2800"/>
              <a:buNone/>
              <a:defRPr sz="2800" b="1">
                <a:solidFill>
                  <a:schemeClr val="accent1"/>
                </a:solidFill>
              </a:defRPr>
            </a:lvl7pPr>
            <a:lvl8pPr lvl="7" algn="ctr">
              <a:lnSpc>
                <a:spcPct val="100000"/>
              </a:lnSpc>
              <a:spcBef>
                <a:spcPts val="0"/>
              </a:spcBef>
              <a:spcAft>
                <a:spcPts val="0"/>
              </a:spcAft>
              <a:buClr>
                <a:schemeClr val="accent1"/>
              </a:buClr>
              <a:buSzPts val="2800"/>
              <a:buNone/>
              <a:defRPr sz="2800" b="1">
                <a:solidFill>
                  <a:schemeClr val="accent1"/>
                </a:solidFill>
              </a:defRPr>
            </a:lvl8pPr>
            <a:lvl9pPr lvl="8" algn="ctr">
              <a:lnSpc>
                <a:spcPct val="100000"/>
              </a:lnSpc>
              <a:spcBef>
                <a:spcPts val="0"/>
              </a:spcBef>
              <a:spcAft>
                <a:spcPts val="0"/>
              </a:spcAft>
              <a:buClr>
                <a:schemeClr val="accent1"/>
              </a:buClr>
              <a:buSzPts val="2800"/>
              <a:buNone/>
              <a:defRPr sz="2800" b="1">
                <a:solidFill>
                  <a:schemeClr val="accent1"/>
                </a:solidFill>
              </a:defRPr>
            </a:lvl9pPr>
          </a:lstStyle>
          <a:p>
            <a:endParaRPr/>
          </a:p>
        </p:txBody>
      </p:sp>
      <p:sp>
        <p:nvSpPr>
          <p:cNvPr id="17" name="Google Shape;17;g9a3795e1b3_0_4"/>
          <p:cNvSpPr txBox="1">
            <a:spLocks noGrp="1"/>
          </p:cNvSpPr>
          <p:nvPr>
            <p:ph type="sldNum" idx="12"/>
          </p:nvPr>
        </p:nvSpPr>
        <p:spPr>
          <a:xfrm>
            <a:off x="11293669" y="6217622"/>
            <a:ext cx="731400" cy="524700"/>
          </a:xfrm>
          <a:prstGeom prst="rect">
            <a:avLst/>
          </a:prstGeom>
        </p:spPr>
        <p:txBody>
          <a:bodyPr spcFirstLastPara="1" wrap="square" lIns="121875" tIns="121875" rIns="121875" bIns="12187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0"/>
        <p:cNvGrpSpPr/>
        <p:nvPr/>
      </p:nvGrpSpPr>
      <p:grpSpPr>
        <a:xfrm>
          <a:off x="0" y="0"/>
          <a:ext cx="0" cy="0"/>
          <a:chOff x="0" y="0"/>
          <a:chExt cx="0" cy="0"/>
        </a:xfrm>
      </p:grpSpPr>
      <p:sp>
        <p:nvSpPr>
          <p:cNvPr id="51" name="Google Shape;51;g9a3795e1b3_0_41"/>
          <p:cNvSpPr txBox="1">
            <a:spLocks noGrp="1"/>
          </p:cNvSpPr>
          <p:nvPr>
            <p:ph type="title" hasCustomPrompt="1"/>
          </p:nvPr>
        </p:nvSpPr>
        <p:spPr>
          <a:xfrm>
            <a:off x="415492" y="1653700"/>
            <a:ext cx="11357700" cy="2642400"/>
          </a:xfrm>
          <a:prstGeom prst="rect">
            <a:avLst/>
          </a:prstGeom>
        </p:spPr>
        <p:txBody>
          <a:bodyPr spcFirstLastPara="1" wrap="square" lIns="121875" tIns="121875" rIns="121875" bIns="121875" anchor="b" anchorCtr="0">
            <a:noAutofit/>
          </a:bodyPr>
          <a:lstStyle>
            <a:lvl1pPr lvl="0" algn="ctr">
              <a:spcBef>
                <a:spcPts val="0"/>
              </a:spcBef>
              <a:spcAft>
                <a:spcPts val="0"/>
              </a:spcAft>
              <a:buClr>
                <a:schemeClr val="lt1"/>
              </a:buClr>
              <a:buSzPts val="16000"/>
              <a:buNone/>
              <a:defRPr sz="16000">
                <a:solidFill>
                  <a:schemeClr val="lt1"/>
                </a:solidFill>
                <a:highlight>
                  <a:schemeClr val="accent1"/>
                </a:highlight>
              </a:defRPr>
            </a:lvl1pPr>
            <a:lvl2pPr lvl="1" algn="ctr">
              <a:spcBef>
                <a:spcPts val="0"/>
              </a:spcBef>
              <a:spcAft>
                <a:spcPts val="0"/>
              </a:spcAft>
              <a:buClr>
                <a:schemeClr val="lt1"/>
              </a:buClr>
              <a:buSzPts val="16000"/>
              <a:buNone/>
              <a:defRPr sz="16000">
                <a:solidFill>
                  <a:schemeClr val="lt1"/>
                </a:solidFill>
                <a:highlight>
                  <a:schemeClr val="accent1"/>
                </a:highlight>
              </a:defRPr>
            </a:lvl2pPr>
            <a:lvl3pPr lvl="2" algn="ctr">
              <a:spcBef>
                <a:spcPts val="0"/>
              </a:spcBef>
              <a:spcAft>
                <a:spcPts val="0"/>
              </a:spcAft>
              <a:buClr>
                <a:schemeClr val="lt1"/>
              </a:buClr>
              <a:buSzPts val="16000"/>
              <a:buNone/>
              <a:defRPr sz="16000">
                <a:solidFill>
                  <a:schemeClr val="lt1"/>
                </a:solidFill>
                <a:highlight>
                  <a:schemeClr val="accent1"/>
                </a:highlight>
              </a:defRPr>
            </a:lvl3pPr>
            <a:lvl4pPr lvl="3" algn="ctr">
              <a:spcBef>
                <a:spcPts val="0"/>
              </a:spcBef>
              <a:spcAft>
                <a:spcPts val="0"/>
              </a:spcAft>
              <a:buClr>
                <a:schemeClr val="lt1"/>
              </a:buClr>
              <a:buSzPts val="16000"/>
              <a:buNone/>
              <a:defRPr sz="16000">
                <a:solidFill>
                  <a:schemeClr val="lt1"/>
                </a:solidFill>
                <a:highlight>
                  <a:schemeClr val="accent1"/>
                </a:highlight>
              </a:defRPr>
            </a:lvl4pPr>
            <a:lvl5pPr lvl="4" algn="ctr">
              <a:spcBef>
                <a:spcPts val="0"/>
              </a:spcBef>
              <a:spcAft>
                <a:spcPts val="0"/>
              </a:spcAft>
              <a:buClr>
                <a:schemeClr val="lt1"/>
              </a:buClr>
              <a:buSzPts val="16000"/>
              <a:buNone/>
              <a:defRPr sz="16000">
                <a:solidFill>
                  <a:schemeClr val="lt1"/>
                </a:solidFill>
                <a:highlight>
                  <a:schemeClr val="accent1"/>
                </a:highlight>
              </a:defRPr>
            </a:lvl5pPr>
            <a:lvl6pPr lvl="5" algn="ctr">
              <a:spcBef>
                <a:spcPts val="0"/>
              </a:spcBef>
              <a:spcAft>
                <a:spcPts val="0"/>
              </a:spcAft>
              <a:buClr>
                <a:schemeClr val="lt1"/>
              </a:buClr>
              <a:buSzPts val="16000"/>
              <a:buNone/>
              <a:defRPr sz="16000">
                <a:solidFill>
                  <a:schemeClr val="lt1"/>
                </a:solidFill>
                <a:highlight>
                  <a:schemeClr val="accent1"/>
                </a:highlight>
              </a:defRPr>
            </a:lvl6pPr>
            <a:lvl7pPr lvl="6" algn="ctr">
              <a:spcBef>
                <a:spcPts val="0"/>
              </a:spcBef>
              <a:spcAft>
                <a:spcPts val="0"/>
              </a:spcAft>
              <a:buClr>
                <a:schemeClr val="lt1"/>
              </a:buClr>
              <a:buSzPts val="16000"/>
              <a:buNone/>
              <a:defRPr sz="16000">
                <a:solidFill>
                  <a:schemeClr val="lt1"/>
                </a:solidFill>
                <a:highlight>
                  <a:schemeClr val="accent1"/>
                </a:highlight>
              </a:defRPr>
            </a:lvl7pPr>
            <a:lvl8pPr lvl="7" algn="ctr">
              <a:spcBef>
                <a:spcPts val="0"/>
              </a:spcBef>
              <a:spcAft>
                <a:spcPts val="0"/>
              </a:spcAft>
              <a:buClr>
                <a:schemeClr val="lt1"/>
              </a:buClr>
              <a:buSzPts val="16000"/>
              <a:buNone/>
              <a:defRPr sz="16000">
                <a:solidFill>
                  <a:schemeClr val="lt1"/>
                </a:solidFill>
                <a:highlight>
                  <a:schemeClr val="accent1"/>
                </a:highlight>
              </a:defRPr>
            </a:lvl8pPr>
            <a:lvl9pPr lvl="8" algn="ctr">
              <a:spcBef>
                <a:spcPts val="0"/>
              </a:spcBef>
              <a:spcAft>
                <a:spcPts val="0"/>
              </a:spcAft>
              <a:buClr>
                <a:schemeClr val="lt1"/>
              </a:buClr>
              <a:buSzPts val="16000"/>
              <a:buNone/>
              <a:defRPr sz="16000">
                <a:solidFill>
                  <a:schemeClr val="lt1"/>
                </a:solidFill>
                <a:highlight>
                  <a:schemeClr val="accent1"/>
                </a:highlight>
              </a:defRPr>
            </a:lvl9pPr>
          </a:lstStyle>
          <a:p>
            <a:r>
              <a:t>xx%</a:t>
            </a:r>
          </a:p>
        </p:txBody>
      </p:sp>
      <p:sp>
        <p:nvSpPr>
          <p:cNvPr id="52" name="Google Shape;52;g9a3795e1b3_0_41"/>
          <p:cNvSpPr txBox="1">
            <a:spLocks noGrp="1"/>
          </p:cNvSpPr>
          <p:nvPr>
            <p:ph type="body" idx="1"/>
          </p:nvPr>
        </p:nvSpPr>
        <p:spPr>
          <a:xfrm>
            <a:off x="415492" y="4406167"/>
            <a:ext cx="11357700" cy="1734300"/>
          </a:xfrm>
          <a:prstGeom prst="rect">
            <a:avLst/>
          </a:prstGeom>
        </p:spPr>
        <p:txBody>
          <a:bodyPr spcFirstLastPara="1" wrap="square" lIns="121875" tIns="121875" rIns="121875" bIns="121875" anchor="t" anchorCtr="0">
            <a:noAutofit/>
          </a:bodyPr>
          <a:lstStyle>
            <a:lvl1pPr marL="457200" lvl="0" indent="-381000" algn="ctr">
              <a:spcBef>
                <a:spcPts val="0"/>
              </a:spcBef>
              <a:spcAft>
                <a:spcPts val="0"/>
              </a:spcAft>
              <a:buClr>
                <a:schemeClr val="accent1"/>
              </a:buClr>
              <a:buSzPts val="2400"/>
              <a:buChar char="●"/>
              <a:defRPr>
                <a:solidFill>
                  <a:schemeClr val="accent1"/>
                </a:solidFill>
                <a:highlight>
                  <a:schemeClr val="dk1"/>
                </a:highlight>
              </a:defRPr>
            </a:lvl1pPr>
            <a:lvl2pPr marL="914400" lvl="1" indent="-349250" algn="ctr">
              <a:spcBef>
                <a:spcPts val="2100"/>
              </a:spcBef>
              <a:spcAft>
                <a:spcPts val="0"/>
              </a:spcAft>
              <a:buClr>
                <a:schemeClr val="accent1"/>
              </a:buClr>
              <a:buSzPts val="1900"/>
              <a:buChar char="○"/>
              <a:defRPr>
                <a:solidFill>
                  <a:schemeClr val="accent1"/>
                </a:solidFill>
                <a:highlight>
                  <a:schemeClr val="dk1"/>
                </a:highlight>
              </a:defRPr>
            </a:lvl2pPr>
            <a:lvl3pPr marL="1371600" lvl="2" indent="-349250" algn="ctr">
              <a:spcBef>
                <a:spcPts val="2100"/>
              </a:spcBef>
              <a:spcAft>
                <a:spcPts val="0"/>
              </a:spcAft>
              <a:buClr>
                <a:schemeClr val="accent1"/>
              </a:buClr>
              <a:buSzPts val="1900"/>
              <a:buChar char="■"/>
              <a:defRPr>
                <a:solidFill>
                  <a:schemeClr val="accent1"/>
                </a:solidFill>
                <a:highlight>
                  <a:schemeClr val="dk1"/>
                </a:highlight>
              </a:defRPr>
            </a:lvl3pPr>
            <a:lvl4pPr marL="1828800" lvl="3" indent="-349250" algn="ctr">
              <a:spcBef>
                <a:spcPts val="2100"/>
              </a:spcBef>
              <a:spcAft>
                <a:spcPts val="0"/>
              </a:spcAft>
              <a:buClr>
                <a:schemeClr val="accent1"/>
              </a:buClr>
              <a:buSzPts val="1900"/>
              <a:buChar char="●"/>
              <a:defRPr>
                <a:solidFill>
                  <a:schemeClr val="accent1"/>
                </a:solidFill>
                <a:highlight>
                  <a:schemeClr val="dk1"/>
                </a:highlight>
              </a:defRPr>
            </a:lvl4pPr>
            <a:lvl5pPr marL="2286000" lvl="4" indent="-349250" algn="ctr">
              <a:spcBef>
                <a:spcPts val="2100"/>
              </a:spcBef>
              <a:spcAft>
                <a:spcPts val="0"/>
              </a:spcAft>
              <a:buClr>
                <a:schemeClr val="accent1"/>
              </a:buClr>
              <a:buSzPts val="1900"/>
              <a:buChar char="○"/>
              <a:defRPr>
                <a:solidFill>
                  <a:schemeClr val="accent1"/>
                </a:solidFill>
                <a:highlight>
                  <a:schemeClr val="dk1"/>
                </a:highlight>
              </a:defRPr>
            </a:lvl5pPr>
            <a:lvl6pPr marL="2743200" lvl="5" indent="-349250" algn="ctr">
              <a:spcBef>
                <a:spcPts val="2100"/>
              </a:spcBef>
              <a:spcAft>
                <a:spcPts val="0"/>
              </a:spcAft>
              <a:buClr>
                <a:schemeClr val="accent1"/>
              </a:buClr>
              <a:buSzPts val="1900"/>
              <a:buChar char="■"/>
              <a:defRPr>
                <a:solidFill>
                  <a:schemeClr val="accent1"/>
                </a:solidFill>
                <a:highlight>
                  <a:schemeClr val="dk1"/>
                </a:highlight>
              </a:defRPr>
            </a:lvl6pPr>
            <a:lvl7pPr marL="3200400" lvl="6" indent="-349250" algn="ctr">
              <a:spcBef>
                <a:spcPts val="2100"/>
              </a:spcBef>
              <a:spcAft>
                <a:spcPts val="0"/>
              </a:spcAft>
              <a:buClr>
                <a:schemeClr val="accent1"/>
              </a:buClr>
              <a:buSzPts val="1900"/>
              <a:buChar char="●"/>
              <a:defRPr>
                <a:solidFill>
                  <a:schemeClr val="accent1"/>
                </a:solidFill>
                <a:highlight>
                  <a:schemeClr val="dk1"/>
                </a:highlight>
              </a:defRPr>
            </a:lvl7pPr>
            <a:lvl8pPr marL="3657600" lvl="7" indent="-349250" algn="ctr">
              <a:spcBef>
                <a:spcPts val="2100"/>
              </a:spcBef>
              <a:spcAft>
                <a:spcPts val="0"/>
              </a:spcAft>
              <a:buClr>
                <a:schemeClr val="accent1"/>
              </a:buClr>
              <a:buSzPts val="1900"/>
              <a:buChar char="○"/>
              <a:defRPr>
                <a:solidFill>
                  <a:schemeClr val="accent1"/>
                </a:solidFill>
                <a:highlight>
                  <a:schemeClr val="dk1"/>
                </a:highlight>
              </a:defRPr>
            </a:lvl8pPr>
            <a:lvl9pPr marL="4114800" lvl="8" indent="-349250" algn="ctr">
              <a:spcBef>
                <a:spcPts val="2100"/>
              </a:spcBef>
              <a:spcAft>
                <a:spcPts val="2100"/>
              </a:spcAft>
              <a:buClr>
                <a:schemeClr val="accent1"/>
              </a:buClr>
              <a:buSzPts val="1900"/>
              <a:buChar char="■"/>
              <a:defRPr>
                <a:solidFill>
                  <a:schemeClr val="accent1"/>
                </a:solidFill>
                <a:highlight>
                  <a:schemeClr val="dk1"/>
                </a:highlight>
              </a:defRPr>
            </a:lvl9pPr>
          </a:lstStyle>
          <a:p>
            <a:endParaRPr/>
          </a:p>
        </p:txBody>
      </p:sp>
      <p:sp>
        <p:nvSpPr>
          <p:cNvPr id="53" name="Google Shape;53;g9a3795e1b3_0_41"/>
          <p:cNvSpPr txBox="1">
            <a:spLocks noGrp="1"/>
          </p:cNvSpPr>
          <p:nvPr>
            <p:ph type="sldNum" idx="12"/>
          </p:nvPr>
        </p:nvSpPr>
        <p:spPr>
          <a:xfrm>
            <a:off x="11293669" y="6217622"/>
            <a:ext cx="731400" cy="524700"/>
          </a:xfrm>
          <a:prstGeom prst="rect">
            <a:avLst/>
          </a:prstGeom>
        </p:spPr>
        <p:txBody>
          <a:bodyPr spcFirstLastPara="1" wrap="square" lIns="121875" tIns="121875" rIns="121875" bIns="12187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g9a3795e1b3_0_45"/>
          <p:cNvSpPr txBox="1">
            <a:spLocks noGrp="1"/>
          </p:cNvSpPr>
          <p:nvPr>
            <p:ph type="sldNum" idx="12"/>
          </p:nvPr>
        </p:nvSpPr>
        <p:spPr>
          <a:xfrm>
            <a:off x="11293669" y="6217622"/>
            <a:ext cx="731400" cy="524700"/>
          </a:xfrm>
          <a:prstGeom prst="rect">
            <a:avLst/>
          </a:prstGeom>
        </p:spPr>
        <p:txBody>
          <a:bodyPr spcFirstLastPara="1" wrap="square" lIns="121875" tIns="121875" rIns="121875" bIns="12187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56"/>
        <p:cNvGrpSpPr/>
        <p:nvPr/>
      </p:nvGrpSpPr>
      <p:grpSpPr>
        <a:xfrm>
          <a:off x="0" y="0"/>
          <a:ext cx="0" cy="0"/>
          <a:chOff x="0" y="0"/>
          <a:chExt cx="0" cy="0"/>
        </a:xfrm>
      </p:grpSpPr>
      <p:sp>
        <p:nvSpPr>
          <p:cNvPr id="57" name="Google Shape;57;g9a3795e1b3_0_47"/>
          <p:cNvSpPr txBox="1">
            <a:spLocks noGrp="1"/>
          </p:cNvSpPr>
          <p:nvPr>
            <p:ph type="dt" idx="10"/>
          </p:nvPr>
        </p:nvSpPr>
        <p:spPr>
          <a:xfrm>
            <a:off x="1117309" y="6400801"/>
            <a:ext cx="2742600" cy="320700"/>
          </a:xfrm>
          <a:prstGeom prst="rect">
            <a:avLst/>
          </a:prstGeom>
          <a:noFill/>
          <a:ln>
            <a:noFill/>
          </a:ln>
        </p:spPr>
        <p:txBody>
          <a:bodyPr spcFirstLastPara="1" wrap="square" lIns="121875" tIns="60925" rIns="121875" bIns="60925" anchor="b" anchorCtr="0">
            <a:noAutofit/>
          </a:bodyPr>
          <a:lstStyle>
            <a:lvl1pPr marR="0" lvl="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58" name="Google Shape;58;g9a3795e1b3_0_47"/>
          <p:cNvSpPr txBox="1">
            <a:spLocks noGrp="1"/>
          </p:cNvSpPr>
          <p:nvPr>
            <p:ph type="ftr" idx="11"/>
          </p:nvPr>
        </p:nvSpPr>
        <p:spPr>
          <a:xfrm>
            <a:off x="3907842" y="6400801"/>
            <a:ext cx="6216300" cy="320700"/>
          </a:xfrm>
          <a:prstGeom prst="rect">
            <a:avLst/>
          </a:prstGeom>
          <a:noFill/>
          <a:ln>
            <a:noFill/>
          </a:ln>
        </p:spPr>
        <p:txBody>
          <a:bodyPr spcFirstLastPara="1" wrap="square" lIns="121875" tIns="60925" rIns="121875" bIns="60925" anchor="b" anchorCtr="0">
            <a:noAutofit/>
          </a:bodyPr>
          <a:lstStyle>
            <a:lvl1pPr marR="0" lvl="0" algn="ct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59" name="Google Shape;59;g9a3795e1b3_0_47"/>
          <p:cNvSpPr txBox="1">
            <a:spLocks noGrp="1"/>
          </p:cNvSpPr>
          <p:nvPr>
            <p:ph type="sldNum" idx="12"/>
          </p:nvPr>
        </p:nvSpPr>
        <p:spPr>
          <a:xfrm>
            <a:off x="10167146" y="6400801"/>
            <a:ext cx="1107600" cy="320700"/>
          </a:xfrm>
          <a:prstGeom prst="rect">
            <a:avLst/>
          </a:prstGeom>
          <a:noFill/>
          <a:ln>
            <a:noFill/>
          </a:ln>
        </p:spPr>
        <p:txBody>
          <a:bodyPr spcFirstLastPara="1" wrap="square" lIns="121875" tIns="60925" rIns="121875" bIns="60925" anchor="b"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222F28"/>
                </a:solidFill>
                <a:latin typeface="Century Gothic"/>
                <a:ea typeface="Century Gothic"/>
                <a:cs typeface="Century Gothic"/>
                <a:sym typeface="Century Gothic"/>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222F28"/>
                </a:solidFill>
                <a:latin typeface="Century Gothic"/>
                <a:ea typeface="Century Gothic"/>
                <a:cs typeface="Century Gothic"/>
                <a:sym typeface="Century Gothic"/>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222F28"/>
                </a:solidFill>
                <a:latin typeface="Century Gothic"/>
                <a:ea typeface="Century Gothic"/>
                <a:cs typeface="Century Gothic"/>
                <a:sym typeface="Century Gothic"/>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222F28"/>
                </a:solidFill>
                <a:latin typeface="Century Gothic"/>
                <a:ea typeface="Century Gothic"/>
                <a:cs typeface="Century Gothic"/>
                <a:sym typeface="Century Gothic"/>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222F28"/>
                </a:solidFill>
                <a:latin typeface="Century Gothic"/>
                <a:ea typeface="Century Gothic"/>
                <a:cs typeface="Century Gothic"/>
                <a:sym typeface="Century Gothic"/>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222F28"/>
                </a:solidFill>
                <a:latin typeface="Century Gothic"/>
                <a:ea typeface="Century Gothic"/>
                <a:cs typeface="Century Gothic"/>
                <a:sym typeface="Century Gothic"/>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222F28"/>
                </a:solidFill>
                <a:latin typeface="Century Gothic"/>
                <a:ea typeface="Century Gothic"/>
                <a:cs typeface="Century Gothic"/>
                <a:sym typeface="Century Gothic"/>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222F28"/>
                </a:solidFill>
                <a:latin typeface="Century Gothic"/>
                <a:ea typeface="Century Gothic"/>
                <a:cs typeface="Century Gothic"/>
                <a:sym typeface="Century Gothic"/>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222F28"/>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US"/>
              <a:t>‹#›</a:t>
            </a:fld>
            <a:endParaRPr/>
          </a:p>
        </p:txBody>
      </p:sp>
      <p:sp>
        <p:nvSpPr>
          <p:cNvPr id="60" name="Google Shape;60;g9a3795e1b3_0_47"/>
          <p:cNvSpPr txBox="1">
            <a:spLocks noGrp="1"/>
          </p:cNvSpPr>
          <p:nvPr>
            <p:ph type="body" idx="1"/>
          </p:nvPr>
        </p:nvSpPr>
        <p:spPr>
          <a:xfrm>
            <a:off x="1117309" y="1701800"/>
            <a:ext cx="10157400" cy="4470300"/>
          </a:xfrm>
          <a:prstGeom prst="rect">
            <a:avLst/>
          </a:prstGeom>
          <a:noFill/>
          <a:ln>
            <a:noFill/>
          </a:ln>
        </p:spPr>
        <p:txBody>
          <a:bodyPr spcFirstLastPara="1" wrap="square" lIns="121875" tIns="60925" rIns="121875" bIns="60925" anchor="t" anchorCtr="0">
            <a:noAutofit/>
          </a:bodyPr>
          <a:lstStyle>
            <a:lvl1pPr marL="457200" lvl="0" indent="-342900" algn="l" rtl="0">
              <a:lnSpc>
                <a:spcPct val="95000"/>
              </a:lnSpc>
              <a:spcBef>
                <a:spcPts val="1866"/>
              </a:spcBef>
              <a:spcAft>
                <a:spcPts val="0"/>
              </a:spcAft>
              <a:buSzPts val="1800"/>
              <a:buChar char="•"/>
              <a:defRPr/>
            </a:lvl1pPr>
            <a:lvl2pPr marL="914400" lvl="1" indent="-342900" algn="l" rtl="0">
              <a:lnSpc>
                <a:spcPct val="95000"/>
              </a:lnSpc>
              <a:spcBef>
                <a:spcPts val="1066"/>
              </a:spcBef>
              <a:spcAft>
                <a:spcPts val="0"/>
              </a:spcAft>
              <a:buSzPts val="1800"/>
              <a:buChar char="–"/>
              <a:defRPr/>
            </a:lvl2pPr>
            <a:lvl3pPr marL="1371600" lvl="2" indent="-342900" algn="l" rtl="0">
              <a:lnSpc>
                <a:spcPct val="95000"/>
              </a:lnSpc>
              <a:spcBef>
                <a:spcPts val="1066"/>
              </a:spcBef>
              <a:spcAft>
                <a:spcPts val="0"/>
              </a:spcAft>
              <a:buSzPts val="1800"/>
              <a:buChar char="–"/>
              <a:defRPr/>
            </a:lvl3pPr>
            <a:lvl4pPr marL="1828800" lvl="3" indent="-342900" algn="l" rtl="0">
              <a:lnSpc>
                <a:spcPct val="95000"/>
              </a:lnSpc>
              <a:spcBef>
                <a:spcPts val="1066"/>
              </a:spcBef>
              <a:spcAft>
                <a:spcPts val="0"/>
              </a:spcAft>
              <a:buSzPts val="1800"/>
              <a:buChar char="–"/>
              <a:defRPr/>
            </a:lvl4pPr>
            <a:lvl5pPr marL="2286000" lvl="4" indent="-342900" algn="l" rtl="0">
              <a:lnSpc>
                <a:spcPct val="95000"/>
              </a:lnSpc>
              <a:spcBef>
                <a:spcPts val="1066"/>
              </a:spcBef>
              <a:spcAft>
                <a:spcPts val="0"/>
              </a:spcAft>
              <a:buSzPts val="1800"/>
              <a:buChar char="–"/>
              <a:defRPr/>
            </a:lvl5pPr>
            <a:lvl6pPr marL="2743200" lvl="5" indent="-331470" algn="l" rtl="0">
              <a:lnSpc>
                <a:spcPct val="95000"/>
              </a:lnSpc>
              <a:spcBef>
                <a:spcPts val="1066"/>
              </a:spcBef>
              <a:spcAft>
                <a:spcPts val="0"/>
              </a:spcAft>
              <a:buSzPts val="1620"/>
              <a:buChar char="–"/>
              <a:defRPr/>
            </a:lvl6pPr>
            <a:lvl7pPr marL="3200400" lvl="6" indent="-331470" algn="l" rtl="0">
              <a:lnSpc>
                <a:spcPct val="95000"/>
              </a:lnSpc>
              <a:spcBef>
                <a:spcPts val="1066"/>
              </a:spcBef>
              <a:spcAft>
                <a:spcPts val="0"/>
              </a:spcAft>
              <a:buSzPts val="1620"/>
              <a:buChar char="–"/>
              <a:defRPr/>
            </a:lvl7pPr>
            <a:lvl8pPr marL="3657600" lvl="7" indent="-331470" algn="l" rtl="0">
              <a:lnSpc>
                <a:spcPct val="95000"/>
              </a:lnSpc>
              <a:spcBef>
                <a:spcPts val="1066"/>
              </a:spcBef>
              <a:spcAft>
                <a:spcPts val="0"/>
              </a:spcAft>
              <a:buSzPts val="1620"/>
              <a:buChar char="–"/>
              <a:defRPr/>
            </a:lvl8pPr>
            <a:lvl9pPr marL="4114800" lvl="8" indent="-331470" algn="l" rtl="0">
              <a:lnSpc>
                <a:spcPct val="95000"/>
              </a:lnSpc>
              <a:spcBef>
                <a:spcPts val="1066"/>
              </a:spcBef>
              <a:spcAft>
                <a:spcPts val="0"/>
              </a:spcAft>
              <a:buSzPts val="1620"/>
              <a:buChar char="–"/>
              <a:defRPr/>
            </a:lvl9pPr>
          </a:lstStyle>
          <a:p>
            <a:endParaRPr/>
          </a:p>
        </p:txBody>
      </p:sp>
      <p:sp>
        <p:nvSpPr>
          <p:cNvPr id="61" name="Google Shape;61;g9a3795e1b3_0_47"/>
          <p:cNvSpPr txBox="1">
            <a:spLocks noGrp="1"/>
          </p:cNvSpPr>
          <p:nvPr>
            <p:ph type="title"/>
          </p:nvPr>
        </p:nvSpPr>
        <p:spPr>
          <a:xfrm>
            <a:off x="1117309" y="76200"/>
            <a:ext cx="10157400" cy="1397100"/>
          </a:xfrm>
          <a:prstGeom prst="rect">
            <a:avLst/>
          </a:prstGeom>
          <a:noFill/>
          <a:ln>
            <a:noFill/>
          </a:ln>
        </p:spPr>
        <p:txBody>
          <a:bodyPr spcFirstLastPara="1" wrap="square" lIns="121875" tIns="60925" rIns="121875" bIns="60925" anchor="b" anchorCtr="0">
            <a:noAutofit/>
          </a:bodyPr>
          <a:lstStyle>
            <a:lvl1pPr lvl="0" algn="l" rtl="0">
              <a:lnSpc>
                <a:spcPct val="85000"/>
              </a:lnSpc>
              <a:spcBef>
                <a:spcPts val="0"/>
              </a:spcBef>
              <a:spcAft>
                <a:spcPts val="0"/>
              </a:spcAft>
              <a:buClr>
                <a:srgbClr val="31521B"/>
              </a:buClr>
              <a:buSzPts val="18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8"/>
        <p:cNvGrpSpPr/>
        <p:nvPr/>
      </p:nvGrpSpPr>
      <p:grpSpPr>
        <a:xfrm>
          <a:off x="0" y="0"/>
          <a:ext cx="0" cy="0"/>
          <a:chOff x="0" y="0"/>
          <a:chExt cx="0" cy="0"/>
        </a:xfrm>
      </p:grpSpPr>
      <p:sp>
        <p:nvSpPr>
          <p:cNvPr id="19" name="Google Shape;19;g9a3795e1b3_0_9"/>
          <p:cNvSpPr txBox="1">
            <a:spLocks noGrp="1"/>
          </p:cNvSpPr>
          <p:nvPr>
            <p:ph type="title"/>
          </p:nvPr>
        </p:nvSpPr>
        <p:spPr>
          <a:xfrm>
            <a:off x="3736027" y="1070000"/>
            <a:ext cx="4716900" cy="4718100"/>
          </a:xfrm>
          <a:prstGeom prst="rect">
            <a:avLst/>
          </a:prstGeom>
          <a:solidFill>
            <a:srgbClr val="FFFFFF"/>
          </a:solidFill>
        </p:spPr>
        <p:txBody>
          <a:bodyPr spcFirstLastPara="1" wrap="square" lIns="121875" tIns="121875" rIns="121875" bIns="121875" anchor="ctr" anchorCtr="0">
            <a:noAutofit/>
          </a:bodyPr>
          <a:lstStyle>
            <a:lvl1pPr lvl="0" algn="ctr">
              <a:spcBef>
                <a:spcPts val="0"/>
              </a:spcBef>
              <a:spcAft>
                <a:spcPts val="0"/>
              </a:spcAft>
              <a:buSzPts val="6400"/>
              <a:buNone/>
              <a:defRPr sz="6400"/>
            </a:lvl1pPr>
            <a:lvl2pPr lvl="1" algn="ctr">
              <a:spcBef>
                <a:spcPts val="0"/>
              </a:spcBef>
              <a:spcAft>
                <a:spcPts val="0"/>
              </a:spcAft>
              <a:buSzPts val="6400"/>
              <a:buNone/>
              <a:defRPr sz="6400"/>
            </a:lvl2pPr>
            <a:lvl3pPr lvl="2" algn="ctr">
              <a:spcBef>
                <a:spcPts val="0"/>
              </a:spcBef>
              <a:spcAft>
                <a:spcPts val="0"/>
              </a:spcAft>
              <a:buSzPts val="6400"/>
              <a:buNone/>
              <a:defRPr sz="6400"/>
            </a:lvl3pPr>
            <a:lvl4pPr lvl="3" algn="ctr">
              <a:spcBef>
                <a:spcPts val="0"/>
              </a:spcBef>
              <a:spcAft>
                <a:spcPts val="0"/>
              </a:spcAft>
              <a:buSzPts val="6400"/>
              <a:buNone/>
              <a:defRPr sz="6400"/>
            </a:lvl4pPr>
            <a:lvl5pPr lvl="4" algn="ctr">
              <a:spcBef>
                <a:spcPts val="0"/>
              </a:spcBef>
              <a:spcAft>
                <a:spcPts val="0"/>
              </a:spcAft>
              <a:buSzPts val="6400"/>
              <a:buNone/>
              <a:defRPr sz="6400"/>
            </a:lvl5pPr>
            <a:lvl6pPr lvl="5" algn="ctr">
              <a:spcBef>
                <a:spcPts val="0"/>
              </a:spcBef>
              <a:spcAft>
                <a:spcPts val="0"/>
              </a:spcAft>
              <a:buSzPts val="6400"/>
              <a:buNone/>
              <a:defRPr sz="6400"/>
            </a:lvl6pPr>
            <a:lvl7pPr lvl="6" algn="ctr">
              <a:spcBef>
                <a:spcPts val="0"/>
              </a:spcBef>
              <a:spcAft>
                <a:spcPts val="0"/>
              </a:spcAft>
              <a:buSzPts val="6400"/>
              <a:buNone/>
              <a:defRPr sz="6400"/>
            </a:lvl7pPr>
            <a:lvl8pPr lvl="7" algn="ctr">
              <a:spcBef>
                <a:spcPts val="0"/>
              </a:spcBef>
              <a:spcAft>
                <a:spcPts val="0"/>
              </a:spcAft>
              <a:buSzPts val="6400"/>
              <a:buNone/>
              <a:defRPr sz="6400"/>
            </a:lvl8pPr>
            <a:lvl9pPr lvl="8" algn="ctr">
              <a:spcBef>
                <a:spcPts val="0"/>
              </a:spcBef>
              <a:spcAft>
                <a:spcPts val="0"/>
              </a:spcAft>
              <a:buSzPts val="6400"/>
              <a:buNone/>
              <a:defRPr sz="6400"/>
            </a:lvl9pPr>
          </a:lstStyle>
          <a:p>
            <a:endParaRPr/>
          </a:p>
        </p:txBody>
      </p:sp>
      <p:sp>
        <p:nvSpPr>
          <p:cNvPr id="20" name="Google Shape;20;g9a3795e1b3_0_9"/>
          <p:cNvSpPr txBox="1">
            <a:spLocks noGrp="1"/>
          </p:cNvSpPr>
          <p:nvPr>
            <p:ph type="sldNum" idx="12"/>
          </p:nvPr>
        </p:nvSpPr>
        <p:spPr>
          <a:xfrm>
            <a:off x="11293669" y="6217622"/>
            <a:ext cx="731400" cy="524700"/>
          </a:xfrm>
          <a:prstGeom prst="rect">
            <a:avLst/>
          </a:prstGeom>
        </p:spPr>
        <p:txBody>
          <a:bodyPr spcFirstLastPara="1" wrap="square" lIns="121875" tIns="121875" rIns="121875" bIns="12187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1"/>
        <p:cNvGrpSpPr/>
        <p:nvPr/>
      </p:nvGrpSpPr>
      <p:grpSpPr>
        <a:xfrm>
          <a:off x="0" y="0"/>
          <a:ext cx="0" cy="0"/>
          <a:chOff x="0" y="0"/>
          <a:chExt cx="0" cy="0"/>
        </a:xfrm>
      </p:grpSpPr>
      <p:sp>
        <p:nvSpPr>
          <p:cNvPr id="22" name="Google Shape;22;g9a3795e1b3_0_12"/>
          <p:cNvSpPr txBox="1">
            <a:spLocks noGrp="1"/>
          </p:cNvSpPr>
          <p:nvPr>
            <p:ph type="title"/>
          </p:nvPr>
        </p:nvSpPr>
        <p:spPr>
          <a:xfrm>
            <a:off x="415492" y="390467"/>
            <a:ext cx="11357700" cy="1068000"/>
          </a:xfrm>
          <a:prstGeom prst="rect">
            <a:avLst/>
          </a:prstGeom>
        </p:spPr>
        <p:txBody>
          <a:bodyPr spcFirstLastPara="1" wrap="square" lIns="121875" tIns="121875" rIns="121875" bIns="121875" anchor="t" anchorCtr="0">
            <a:noAutofit/>
          </a:bodyPr>
          <a:lstStyle>
            <a:lvl1pPr lvl="0">
              <a:spcBef>
                <a:spcPts val="0"/>
              </a:spcBef>
              <a:spcAft>
                <a:spcPts val="0"/>
              </a:spcAft>
              <a:buSzPts val="5600"/>
              <a:buNone/>
              <a:defRPr/>
            </a:lvl1pPr>
            <a:lvl2pPr lvl="1">
              <a:spcBef>
                <a:spcPts val="0"/>
              </a:spcBef>
              <a:spcAft>
                <a:spcPts val="0"/>
              </a:spcAft>
              <a:buSzPts val="5600"/>
              <a:buNone/>
              <a:defRPr/>
            </a:lvl2pPr>
            <a:lvl3pPr lvl="2">
              <a:spcBef>
                <a:spcPts val="0"/>
              </a:spcBef>
              <a:spcAft>
                <a:spcPts val="0"/>
              </a:spcAft>
              <a:buSzPts val="5600"/>
              <a:buNone/>
              <a:defRPr/>
            </a:lvl3pPr>
            <a:lvl4pPr lvl="3">
              <a:spcBef>
                <a:spcPts val="0"/>
              </a:spcBef>
              <a:spcAft>
                <a:spcPts val="0"/>
              </a:spcAft>
              <a:buSzPts val="5600"/>
              <a:buNone/>
              <a:defRPr/>
            </a:lvl4pPr>
            <a:lvl5pPr lvl="4">
              <a:spcBef>
                <a:spcPts val="0"/>
              </a:spcBef>
              <a:spcAft>
                <a:spcPts val="0"/>
              </a:spcAft>
              <a:buSzPts val="5600"/>
              <a:buNone/>
              <a:defRPr/>
            </a:lvl5pPr>
            <a:lvl6pPr lvl="5">
              <a:spcBef>
                <a:spcPts val="0"/>
              </a:spcBef>
              <a:spcAft>
                <a:spcPts val="0"/>
              </a:spcAft>
              <a:buSzPts val="5600"/>
              <a:buNone/>
              <a:defRPr/>
            </a:lvl6pPr>
            <a:lvl7pPr lvl="6">
              <a:spcBef>
                <a:spcPts val="0"/>
              </a:spcBef>
              <a:spcAft>
                <a:spcPts val="0"/>
              </a:spcAft>
              <a:buSzPts val="5600"/>
              <a:buNone/>
              <a:defRPr/>
            </a:lvl7pPr>
            <a:lvl8pPr lvl="7">
              <a:spcBef>
                <a:spcPts val="0"/>
              </a:spcBef>
              <a:spcAft>
                <a:spcPts val="0"/>
              </a:spcAft>
              <a:buSzPts val="5600"/>
              <a:buNone/>
              <a:defRPr/>
            </a:lvl8pPr>
            <a:lvl9pPr lvl="8">
              <a:spcBef>
                <a:spcPts val="0"/>
              </a:spcBef>
              <a:spcAft>
                <a:spcPts val="0"/>
              </a:spcAft>
              <a:buSzPts val="5600"/>
              <a:buNone/>
              <a:defRPr/>
            </a:lvl9pPr>
          </a:lstStyle>
          <a:p>
            <a:endParaRPr/>
          </a:p>
        </p:txBody>
      </p:sp>
      <p:sp>
        <p:nvSpPr>
          <p:cNvPr id="23" name="Google Shape;23;g9a3795e1b3_0_12"/>
          <p:cNvSpPr txBox="1">
            <a:spLocks noGrp="1"/>
          </p:cNvSpPr>
          <p:nvPr>
            <p:ph type="body" idx="1"/>
          </p:nvPr>
        </p:nvSpPr>
        <p:spPr>
          <a:xfrm>
            <a:off x="415492" y="1638233"/>
            <a:ext cx="11357700" cy="4453500"/>
          </a:xfrm>
          <a:prstGeom prst="rect">
            <a:avLst/>
          </a:prstGeom>
        </p:spPr>
        <p:txBody>
          <a:bodyPr spcFirstLastPara="1" wrap="square" lIns="121875" tIns="121875" rIns="121875" bIns="121875" anchor="t" anchorCtr="0">
            <a:noAutofit/>
          </a:bodyPr>
          <a:lstStyle>
            <a:lvl1pPr marL="457200" lvl="0" indent="-381000">
              <a:spcBef>
                <a:spcPts val="0"/>
              </a:spcBef>
              <a:spcAft>
                <a:spcPts val="0"/>
              </a:spcAft>
              <a:buSzPts val="2400"/>
              <a:buChar char="●"/>
              <a:defRPr/>
            </a:lvl1pPr>
            <a:lvl2pPr marL="914400" lvl="1" indent="-349250">
              <a:spcBef>
                <a:spcPts val="2100"/>
              </a:spcBef>
              <a:spcAft>
                <a:spcPts val="0"/>
              </a:spcAft>
              <a:buSzPts val="1900"/>
              <a:buChar char="○"/>
              <a:defRPr/>
            </a:lvl2pPr>
            <a:lvl3pPr marL="1371600" lvl="2" indent="-349250">
              <a:spcBef>
                <a:spcPts val="2100"/>
              </a:spcBef>
              <a:spcAft>
                <a:spcPts val="0"/>
              </a:spcAft>
              <a:buSzPts val="1900"/>
              <a:buChar char="■"/>
              <a:defRPr/>
            </a:lvl3pPr>
            <a:lvl4pPr marL="1828800" lvl="3" indent="-349250">
              <a:spcBef>
                <a:spcPts val="2100"/>
              </a:spcBef>
              <a:spcAft>
                <a:spcPts val="0"/>
              </a:spcAft>
              <a:buSzPts val="1900"/>
              <a:buChar char="●"/>
              <a:defRPr/>
            </a:lvl4pPr>
            <a:lvl5pPr marL="2286000" lvl="4" indent="-349250">
              <a:spcBef>
                <a:spcPts val="2100"/>
              </a:spcBef>
              <a:spcAft>
                <a:spcPts val="0"/>
              </a:spcAft>
              <a:buSzPts val="1900"/>
              <a:buChar char="○"/>
              <a:defRPr/>
            </a:lvl5pPr>
            <a:lvl6pPr marL="2743200" lvl="5" indent="-349250">
              <a:spcBef>
                <a:spcPts val="2100"/>
              </a:spcBef>
              <a:spcAft>
                <a:spcPts val="0"/>
              </a:spcAft>
              <a:buSzPts val="1900"/>
              <a:buChar char="■"/>
              <a:defRPr/>
            </a:lvl6pPr>
            <a:lvl7pPr marL="3200400" lvl="6" indent="-349250">
              <a:spcBef>
                <a:spcPts val="2100"/>
              </a:spcBef>
              <a:spcAft>
                <a:spcPts val="0"/>
              </a:spcAft>
              <a:buSzPts val="1900"/>
              <a:buChar char="●"/>
              <a:defRPr/>
            </a:lvl7pPr>
            <a:lvl8pPr marL="3657600" lvl="7" indent="-349250">
              <a:spcBef>
                <a:spcPts val="2100"/>
              </a:spcBef>
              <a:spcAft>
                <a:spcPts val="0"/>
              </a:spcAft>
              <a:buSzPts val="1900"/>
              <a:buChar char="○"/>
              <a:defRPr/>
            </a:lvl8pPr>
            <a:lvl9pPr marL="4114800" lvl="8" indent="-349250">
              <a:spcBef>
                <a:spcPts val="2100"/>
              </a:spcBef>
              <a:spcAft>
                <a:spcPts val="2100"/>
              </a:spcAft>
              <a:buSzPts val="1900"/>
              <a:buChar char="■"/>
              <a:defRPr/>
            </a:lvl9pPr>
          </a:lstStyle>
          <a:p>
            <a:endParaRPr/>
          </a:p>
        </p:txBody>
      </p:sp>
      <p:sp>
        <p:nvSpPr>
          <p:cNvPr id="24" name="Google Shape;24;g9a3795e1b3_0_12"/>
          <p:cNvSpPr txBox="1">
            <a:spLocks noGrp="1"/>
          </p:cNvSpPr>
          <p:nvPr>
            <p:ph type="sldNum" idx="12"/>
          </p:nvPr>
        </p:nvSpPr>
        <p:spPr>
          <a:xfrm>
            <a:off x="11293669" y="6217622"/>
            <a:ext cx="731400" cy="524700"/>
          </a:xfrm>
          <a:prstGeom prst="rect">
            <a:avLst/>
          </a:prstGeom>
        </p:spPr>
        <p:txBody>
          <a:bodyPr spcFirstLastPara="1" wrap="square" lIns="121875" tIns="121875" rIns="121875" bIns="12187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5"/>
        <p:cNvGrpSpPr/>
        <p:nvPr/>
      </p:nvGrpSpPr>
      <p:grpSpPr>
        <a:xfrm>
          <a:off x="0" y="0"/>
          <a:ext cx="0" cy="0"/>
          <a:chOff x="0" y="0"/>
          <a:chExt cx="0" cy="0"/>
        </a:xfrm>
      </p:grpSpPr>
      <p:sp>
        <p:nvSpPr>
          <p:cNvPr id="26" name="Google Shape;26;g9a3795e1b3_0_16"/>
          <p:cNvSpPr txBox="1">
            <a:spLocks noGrp="1"/>
          </p:cNvSpPr>
          <p:nvPr>
            <p:ph type="title"/>
          </p:nvPr>
        </p:nvSpPr>
        <p:spPr>
          <a:xfrm>
            <a:off x="415492" y="390467"/>
            <a:ext cx="11357700" cy="1068000"/>
          </a:xfrm>
          <a:prstGeom prst="rect">
            <a:avLst/>
          </a:prstGeom>
        </p:spPr>
        <p:txBody>
          <a:bodyPr spcFirstLastPara="1" wrap="square" lIns="121875" tIns="121875" rIns="121875" bIns="121875" anchor="t" anchorCtr="0">
            <a:noAutofit/>
          </a:bodyPr>
          <a:lstStyle>
            <a:lvl1pPr lvl="0">
              <a:spcBef>
                <a:spcPts val="0"/>
              </a:spcBef>
              <a:spcAft>
                <a:spcPts val="0"/>
              </a:spcAft>
              <a:buSzPts val="5600"/>
              <a:buNone/>
              <a:defRPr/>
            </a:lvl1pPr>
            <a:lvl2pPr lvl="1">
              <a:spcBef>
                <a:spcPts val="0"/>
              </a:spcBef>
              <a:spcAft>
                <a:spcPts val="0"/>
              </a:spcAft>
              <a:buSzPts val="5600"/>
              <a:buNone/>
              <a:defRPr/>
            </a:lvl2pPr>
            <a:lvl3pPr lvl="2">
              <a:spcBef>
                <a:spcPts val="0"/>
              </a:spcBef>
              <a:spcAft>
                <a:spcPts val="0"/>
              </a:spcAft>
              <a:buSzPts val="5600"/>
              <a:buNone/>
              <a:defRPr/>
            </a:lvl3pPr>
            <a:lvl4pPr lvl="3">
              <a:spcBef>
                <a:spcPts val="0"/>
              </a:spcBef>
              <a:spcAft>
                <a:spcPts val="0"/>
              </a:spcAft>
              <a:buSzPts val="5600"/>
              <a:buNone/>
              <a:defRPr/>
            </a:lvl4pPr>
            <a:lvl5pPr lvl="4">
              <a:spcBef>
                <a:spcPts val="0"/>
              </a:spcBef>
              <a:spcAft>
                <a:spcPts val="0"/>
              </a:spcAft>
              <a:buSzPts val="5600"/>
              <a:buNone/>
              <a:defRPr/>
            </a:lvl5pPr>
            <a:lvl6pPr lvl="5">
              <a:spcBef>
                <a:spcPts val="0"/>
              </a:spcBef>
              <a:spcAft>
                <a:spcPts val="0"/>
              </a:spcAft>
              <a:buSzPts val="5600"/>
              <a:buNone/>
              <a:defRPr/>
            </a:lvl6pPr>
            <a:lvl7pPr lvl="6">
              <a:spcBef>
                <a:spcPts val="0"/>
              </a:spcBef>
              <a:spcAft>
                <a:spcPts val="0"/>
              </a:spcAft>
              <a:buSzPts val="5600"/>
              <a:buNone/>
              <a:defRPr/>
            </a:lvl7pPr>
            <a:lvl8pPr lvl="7">
              <a:spcBef>
                <a:spcPts val="0"/>
              </a:spcBef>
              <a:spcAft>
                <a:spcPts val="0"/>
              </a:spcAft>
              <a:buSzPts val="5600"/>
              <a:buNone/>
              <a:defRPr/>
            </a:lvl8pPr>
            <a:lvl9pPr lvl="8">
              <a:spcBef>
                <a:spcPts val="0"/>
              </a:spcBef>
              <a:spcAft>
                <a:spcPts val="0"/>
              </a:spcAft>
              <a:buSzPts val="5600"/>
              <a:buNone/>
              <a:defRPr/>
            </a:lvl9pPr>
          </a:lstStyle>
          <a:p>
            <a:endParaRPr/>
          </a:p>
        </p:txBody>
      </p:sp>
      <p:sp>
        <p:nvSpPr>
          <p:cNvPr id="27" name="Google Shape;27;g9a3795e1b3_0_16"/>
          <p:cNvSpPr txBox="1">
            <a:spLocks noGrp="1"/>
          </p:cNvSpPr>
          <p:nvPr>
            <p:ph type="body" idx="1"/>
          </p:nvPr>
        </p:nvSpPr>
        <p:spPr>
          <a:xfrm>
            <a:off x="415492" y="1638233"/>
            <a:ext cx="5331900" cy="4453500"/>
          </a:xfrm>
          <a:prstGeom prst="rect">
            <a:avLst/>
          </a:prstGeom>
        </p:spPr>
        <p:txBody>
          <a:bodyPr spcFirstLastPara="1" wrap="square" lIns="121875" tIns="121875" rIns="121875" bIns="121875" anchor="t" anchorCtr="0">
            <a:noAutofit/>
          </a:bodyPr>
          <a:lstStyle>
            <a:lvl1pPr marL="457200" lvl="0" indent="-349250">
              <a:spcBef>
                <a:spcPts val="0"/>
              </a:spcBef>
              <a:spcAft>
                <a:spcPts val="0"/>
              </a:spcAft>
              <a:buSzPts val="1900"/>
              <a:buChar char="●"/>
              <a:defRPr sz="1900"/>
            </a:lvl1pPr>
            <a:lvl2pPr marL="914400" lvl="1" indent="-330200">
              <a:spcBef>
                <a:spcPts val="2100"/>
              </a:spcBef>
              <a:spcAft>
                <a:spcPts val="0"/>
              </a:spcAft>
              <a:buSzPts val="1600"/>
              <a:buChar char="○"/>
              <a:defRPr sz="1600"/>
            </a:lvl2pPr>
            <a:lvl3pPr marL="1371600" lvl="2" indent="-330200">
              <a:spcBef>
                <a:spcPts val="2100"/>
              </a:spcBef>
              <a:spcAft>
                <a:spcPts val="0"/>
              </a:spcAft>
              <a:buSzPts val="1600"/>
              <a:buChar char="■"/>
              <a:defRPr sz="1600"/>
            </a:lvl3pPr>
            <a:lvl4pPr marL="1828800" lvl="3" indent="-330200">
              <a:spcBef>
                <a:spcPts val="2100"/>
              </a:spcBef>
              <a:spcAft>
                <a:spcPts val="0"/>
              </a:spcAft>
              <a:buSzPts val="1600"/>
              <a:buChar char="●"/>
              <a:defRPr sz="1600"/>
            </a:lvl4pPr>
            <a:lvl5pPr marL="2286000" lvl="4" indent="-330200">
              <a:spcBef>
                <a:spcPts val="2100"/>
              </a:spcBef>
              <a:spcAft>
                <a:spcPts val="0"/>
              </a:spcAft>
              <a:buSzPts val="1600"/>
              <a:buChar char="○"/>
              <a:defRPr sz="1600"/>
            </a:lvl5pPr>
            <a:lvl6pPr marL="2743200" lvl="5" indent="-330200">
              <a:spcBef>
                <a:spcPts val="2100"/>
              </a:spcBef>
              <a:spcAft>
                <a:spcPts val="0"/>
              </a:spcAft>
              <a:buSzPts val="1600"/>
              <a:buChar char="■"/>
              <a:defRPr sz="1600"/>
            </a:lvl6pPr>
            <a:lvl7pPr marL="3200400" lvl="6" indent="-330200">
              <a:spcBef>
                <a:spcPts val="2100"/>
              </a:spcBef>
              <a:spcAft>
                <a:spcPts val="0"/>
              </a:spcAft>
              <a:buSzPts val="1600"/>
              <a:buChar char="●"/>
              <a:defRPr sz="1600"/>
            </a:lvl7pPr>
            <a:lvl8pPr marL="3657600" lvl="7" indent="-330200">
              <a:spcBef>
                <a:spcPts val="2100"/>
              </a:spcBef>
              <a:spcAft>
                <a:spcPts val="0"/>
              </a:spcAft>
              <a:buSzPts val="1600"/>
              <a:buChar char="○"/>
              <a:defRPr sz="1600"/>
            </a:lvl8pPr>
            <a:lvl9pPr marL="4114800" lvl="8" indent="-330200">
              <a:spcBef>
                <a:spcPts val="2100"/>
              </a:spcBef>
              <a:spcAft>
                <a:spcPts val="2100"/>
              </a:spcAft>
              <a:buSzPts val="1600"/>
              <a:buChar char="■"/>
              <a:defRPr sz="1600"/>
            </a:lvl9pPr>
          </a:lstStyle>
          <a:p>
            <a:endParaRPr/>
          </a:p>
        </p:txBody>
      </p:sp>
      <p:sp>
        <p:nvSpPr>
          <p:cNvPr id="28" name="Google Shape;28;g9a3795e1b3_0_16"/>
          <p:cNvSpPr txBox="1">
            <a:spLocks noGrp="1"/>
          </p:cNvSpPr>
          <p:nvPr>
            <p:ph type="body" idx="2"/>
          </p:nvPr>
        </p:nvSpPr>
        <p:spPr>
          <a:xfrm>
            <a:off x="6441522" y="1638233"/>
            <a:ext cx="5331900" cy="4453500"/>
          </a:xfrm>
          <a:prstGeom prst="rect">
            <a:avLst/>
          </a:prstGeom>
        </p:spPr>
        <p:txBody>
          <a:bodyPr spcFirstLastPara="1" wrap="square" lIns="121875" tIns="121875" rIns="121875" bIns="121875" anchor="t" anchorCtr="0">
            <a:noAutofit/>
          </a:bodyPr>
          <a:lstStyle>
            <a:lvl1pPr marL="457200" lvl="0" indent="-349250">
              <a:spcBef>
                <a:spcPts val="0"/>
              </a:spcBef>
              <a:spcAft>
                <a:spcPts val="0"/>
              </a:spcAft>
              <a:buSzPts val="1900"/>
              <a:buChar char="●"/>
              <a:defRPr sz="1900"/>
            </a:lvl1pPr>
            <a:lvl2pPr marL="914400" lvl="1" indent="-330200">
              <a:spcBef>
                <a:spcPts val="2100"/>
              </a:spcBef>
              <a:spcAft>
                <a:spcPts val="0"/>
              </a:spcAft>
              <a:buSzPts val="1600"/>
              <a:buChar char="○"/>
              <a:defRPr sz="1600"/>
            </a:lvl2pPr>
            <a:lvl3pPr marL="1371600" lvl="2" indent="-330200">
              <a:spcBef>
                <a:spcPts val="2100"/>
              </a:spcBef>
              <a:spcAft>
                <a:spcPts val="0"/>
              </a:spcAft>
              <a:buSzPts val="1600"/>
              <a:buChar char="■"/>
              <a:defRPr sz="1600"/>
            </a:lvl3pPr>
            <a:lvl4pPr marL="1828800" lvl="3" indent="-330200">
              <a:spcBef>
                <a:spcPts val="2100"/>
              </a:spcBef>
              <a:spcAft>
                <a:spcPts val="0"/>
              </a:spcAft>
              <a:buSzPts val="1600"/>
              <a:buChar char="●"/>
              <a:defRPr sz="1600"/>
            </a:lvl4pPr>
            <a:lvl5pPr marL="2286000" lvl="4" indent="-330200">
              <a:spcBef>
                <a:spcPts val="2100"/>
              </a:spcBef>
              <a:spcAft>
                <a:spcPts val="0"/>
              </a:spcAft>
              <a:buSzPts val="1600"/>
              <a:buChar char="○"/>
              <a:defRPr sz="1600"/>
            </a:lvl5pPr>
            <a:lvl6pPr marL="2743200" lvl="5" indent="-330200">
              <a:spcBef>
                <a:spcPts val="2100"/>
              </a:spcBef>
              <a:spcAft>
                <a:spcPts val="0"/>
              </a:spcAft>
              <a:buSzPts val="1600"/>
              <a:buChar char="■"/>
              <a:defRPr sz="1600"/>
            </a:lvl6pPr>
            <a:lvl7pPr marL="3200400" lvl="6" indent="-330200">
              <a:spcBef>
                <a:spcPts val="2100"/>
              </a:spcBef>
              <a:spcAft>
                <a:spcPts val="0"/>
              </a:spcAft>
              <a:buSzPts val="1600"/>
              <a:buChar char="●"/>
              <a:defRPr sz="1600"/>
            </a:lvl7pPr>
            <a:lvl8pPr marL="3657600" lvl="7" indent="-330200">
              <a:spcBef>
                <a:spcPts val="2100"/>
              </a:spcBef>
              <a:spcAft>
                <a:spcPts val="0"/>
              </a:spcAft>
              <a:buSzPts val="1600"/>
              <a:buChar char="○"/>
              <a:defRPr sz="1600"/>
            </a:lvl8pPr>
            <a:lvl9pPr marL="4114800" lvl="8" indent="-330200">
              <a:spcBef>
                <a:spcPts val="2100"/>
              </a:spcBef>
              <a:spcAft>
                <a:spcPts val="2100"/>
              </a:spcAft>
              <a:buSzPts val="1600"/>
              <a:buChar char="■"/>
              <a:defRPr sz="1600"/>
            </a:lvl9pPr>
          </a:lstStyle>
          <a:p>
            <a:endParaRPr/>
          </a:p>
        </p:txBody>
      </p:sp>
      <p:sp>
        <p:nvSpPr>
          <p:cNvPr id="29" name="Google Shape;29;g9a3795e1b3_0_16"/>
          <p:cNvSpPr txBox="1">
            <a:spLocks noGrp="1"/>
          </p:cNvSpPr>
          <p:nvPr>
            <p:ph type="sldNum" idx="12"/>
          </p:nvPr>
        </p:nvSpPr>
        <p:spPr>
          <a:xfrm>
            <a:off x="11293669" y="6217622"/>
            <a:ext cx="731400" cy="524700"/>
          </a:xfrm>
          <a:prstGeom prst="rect">
            <a:avLst/>
          </a:prstGeom>
        </p:spPr>
        <p:txBody>
          <a:bodyPr spcFirstLastPara="1" wrap="square" lIns="121875" tIns="121875" rIns="121875" bIns="12187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0"/>
        <p:cNvGrpSpPr/>
        <p:nvPr/>
      </p:nvGrpSpPr>
      <p:grpSpPr>
        <a:xfrm>
          <a:off x="0" y="0"/>
          <a:ext cx="0" cy="0"/>
          <a:chOff x="0" y="0"/>
          <a:chExt cx="0" cy="0"/>
        </a:xfrm>
      </p:grpSpPr>
      <p:sp>
        <p:nvSpPr>
          <p:cNvPr id="31" name="Google Shape;31;g9a3795e1b3_0_21"/>
          <p:cNvSpPr txBox="1">
            <a:spLocks noGrp="1"/>
          </p:cNvSpPr>
          <p:nvPr>
            <p:ph type="title"/>
          </p:nvPr>
        </p:nvSpPr>
        <p:spPr>
          <a:xfrm>
            <a:off x="406294" y="412467"/>
            <a:ext cx="11380500" cy="997500"/>
          </a:xfrm>
          <a:prstGeom prst="rect">
            <a:avLst/>
          </a:prstGeom>
        </p:spPr>
        <p:txBody>
          <a:bodyPr spcFirstLastPara="1" wrap="square" lIns="121875" tIns="121875" rIns="121875" bIns="121875" anchor="t" anchorCtr="0">
            <a:noAutofit/>
          </a:bodyPr>
          <a:lstStyle>
            <a:lvl1pPr lvl="0">
              <a:spcBef>
                <a:spcPts val="0"/>
              </a:spcBef>
              <a:spcAft>
                <a:spcPts val="0"/>
              </a:spcAft>
              <a:buSzPts val="5300"/>
              <a:buNone/>
              <a:defRPr sz="5300"/>
            </a:lvl1pPr>
            <a:lvl2pPr lvl="1">
              <a:spcBef>
                <a:spcPts val="0"/>
              </a:spcBef>
              <a:spcAft>
                <a:spcPts val="0"/>
              </a:spcAft>
              <a:buSzPts val="5300"/>
              <a:buNone/>
              <a:defRPr sz="5300"/>
            </a:lvl2pPr>
            <a:lvl3pPr lvl="2">
              <a:spcBef>
                <a:spcPts val="0"/>
              </a:spcBef>
              <a:spcAft>
                <a:spcPts val="0"/>
              </a:spcAft>
              <a:buSzPts val="5300"/>
              <a:buNone/>
              <a:defRPr sz="5300"/>
            </a:lvl3pPr>
            <a:lvl4pPr lvl="3">
              <a:spcBef>
                <a:spcPts val="0"/>
              </a:spcBef>
              <a:spcAft>
                <a:spcPts val="0"/>
              </a:spcAft>
              <a:buSzPts val="5300"/>
              <a:buNone/>
              <a:defRPr sz="5300"/>
            </a:lvl4pPr>
            <a:lvl5pPr lvl="4">
              <a:spcBef>
                <a:spcPts val="0"/>
              </a:spcBef>
              <a:spcAft>
                <a:spcPts val="0"/>
              </a:spcAft>
              <a:buSzPts val="5300"/>
              <a:buNone/>
              <a:defRPr sz="5300"/>
            </a:lvl5pPr>
            <a:lvl6pPr lvl="5">
              <a:spcBef>
                <a:spcPts val="0"/>
              </a:spcBef>
              <a:spcAft>
                <a:spcPts val="0"/>
              </a:spcAft>
              <a:buSzPts val="5300"/>
              <a:buNone/>
              <a:defRPr sz="5300"/>
            </a:lvl6pPr>
            <a:lvl7pPr lvl="6">
              <a:spcBef>
                <a:spcPts val="0"/>
              </a:spcBef>
              <a:spcAft>
                <a:spcPts val="0"/>
              </a:spcAft>
              <a:buSzPts val="5300"/>
              <a:buNone/>
              <a:defRPr sz="5300"/>
            </a:lvl7pPr>
            <a:lvl8pPr lvl="7">
              <a:spcBef>
                <a:spcPts val="0"/>
              </a:spcBef>
              <a:spcAft>
                <a:spcPts val="0"/>
              </a:spcAft>
              <a:buSzPts val="5300"/>
              <a:buNone/>
              <a:defRPr sz="5300"/>
            </a:lvl8pPr>
            <a:lvl9pPr lvl="8">
              <a:spcBef>
                <a:spcPts val="0"/>
              </a:spcBef>
              <a:spcAft>
                <a:spcPts val="0"/>
              </a:spcAft>
              <a:buSzPts val="5300"/>
              <a:buNone/>
              <a:defRPr sz="5300"/>
            </a:lvl9pPr>
          </a:lstStyle>
          <a:p>
            <a:endParaRPr/>
          </a:p>
        </p:txBody>
      </p:sp>
      <p:sp>
        <p:nvSpPr>
          <p:cNvPr id="32" name="Google Shape;32;g9a3795e1b3_0_21"/>
          <p:cNvSpPr txBox="1">
            <a:spLocks noGrp="1"/>
          </p:cNvSpPr>
          <p:nvPr>
            <p:ph type="sldNum" idx="12"/>
          </p:nvPr>
        </p:nvSpPr>
        <p:spPr>
          <a:xfrm>
            <a:off x="11293669" y="6217622"/>
            <a:ext cx="731400" cy="524700"/>
          </a:xfrm>
          <a:prstGeom prst="rect">
            <a:avLst/>
          </a:prstGeom>
        </p:spPr>
        <p:txBody>
          <a:bodyPr spcFirstLastPara="1" wrap="square" lIns="121875" tIns="121875" rIns="121875" bIns="12187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3"/>
        <p:cNvGrpSpPr/>
        <p:nvPr/>
      </p:nvGrpSpPr>
      <p:grpSpPr>
        <a:xfrm>
          <a:off x="0" y="0"/>
          <a:ext cx="0" cy="0"/>
          <a:chOff x="0" y="0"/>
          <a:chExt cx="0" cy="0"/>
        </a:xfrm>
      </p:grpSpPr>
      <p:sp>
        <p:nvSpPr>
          <p:cNvPr id="34" name="Google Shape;34;g9a3795e1b3_0_24"/>
          <p:cNvSpPr txBox="1">
            <a:spLocks noGrp="1"/>
          </p:cNvSpPr>
          <p:nvPr>
            <p:ph type="title"/>
          </p:nvPr>
        </p:nvSpPr>
        <p:spPr>
          <a:xfrm>
            <a:off x="415492" y="740800"/>
            <a:ext cx="3743100" cy="1007700"/>
          </a:xfrm>
          <a:prstGeom prst="rect">
            <a:avLst/>
          </a:prstGeom>
        </p:spPr>
        <p:txBody>
          <a:bodyPr spcFirstLastPara="1" wrap="square" lIns="121875" tIns="121875" rIns="121875" bIns="121875" anchor="b" anchorCtr="0">
            <a:noAutofit/>
          </a:bodyPr>
          <a:lstStyle>
            <a:lvl1pPr lvl="0">
              <a:spcBef>
                <a:spcPts val="0"/>
              </a:spcBef>
              <a:spcAft>
                <a:spcPts val="0"/>
              </a:spcAft>
              <a:buSzPts val="4000"/>
              <a:buNone/>
              <a:defRPr sz="4000">
                <a:highlight>
                  <a:schemeClr val="dk1"/>
                </a:highlight>
              </a:defRPr>
            </a:lvl1pPr>
            <a:lvl2pPr lvl="1">
              <a:spcBef>
                <a:spcPts val="0"/>
              </a:spcBef>
              <a:spcAft>
                <a:spcPts val="0"/>
              </a:spcAft>
              <a:buSzPts val="4000"/>
              <a:buNone/>
              <a:defRPr sz="4000">
                <a:highlight>
                  <a:schemeClr val="dk1"/>
                </a:highlight>
              </a:defRPr>
            </a:lvl2pPr>
            <a:lvl3pPr lvl="2">
              <a:spcBef>
                <a:spcPts val="0"/>
              </a:spcBef>
              <a:spcAft>
                <a:spcPts val="0"/>
              </a:spcAft>
              <a:buSzPts val="4000"/>
              <a:buNone/>
              <a:defRPr sz="4000">
                <a:highlight>
                  <a:schemeClr val="dk1"/>
                </a:highlight>
              </a:defRPr>
            </a:lvl3pPr>
            <a:lvl4pPr lvl="3">
              <a:spcBef>
                <a:spcPts val="0"/>
              </a:spcBef>
              <a:spcAft>
                <a:spcPts val="0"/>
              </a:spcAft>
              <a:buSzPts val="4000"/>
              <a:buNone/>
              <a:defRPr sz="4000">
                <a:highlight>
                  <a:schemeClr val="dk1"/>
                </a:highlight>
              </a:defRPr>
            </a:lvl4pPr>
            <a:lvl5pPr lvl="4">
              <a:spcBef>
                <a:spcPts val="0"/>
              </a:spcBef>
              <a:spcAft>
                <a:spcPts val="0"/>
              </a:spcAft>
              <a:buSzPts val="4000"/>
              <a:buNone/>
              <a:defRPr sz="4000">
                <a:highlight>
                  <a:schemeClr val="dk1"/>
                </a:highlight>
              </a:defRPr>
            </a:lvl5pPr>
            <a:lvl6pPr lvl="5">
              <a:spcBef>
                <a:spcPts val="0"/>
              </a:spcBef>
              <a:spcAft>
                <a:spcPts val="0"/>
              </a:spcAft>
              <a:buSzPts val="4000"/>
              <a:buNone/>
              <a:defRPr sz="4000">
                <a:highlight>
                  <a:schemeClr val="dk1"/>
                </a:highlight>
              </a:defRPr>
            </a:lvl6pPr>
            <a:lvl7pPr lvl="6">
              <a:spcBef>
                <a:spcPts val="0"/>
              </a:spcBef>
              <a:spcAft>
                <a:spcPts val="0"/>
              </a:spcAft>
              <a:buSzPts val="4000"/>
              <a:buNone/>
              <a:defRPr sz="4000">
                <a:highlight>
                  <a:schemeClr val="dk1"/>
                </a:highlight>
              </a:defRPr>
            </a:lvl7pPr>
            <a:lvl8pPr lvl="7">
              <a:spcBef>
                <a:spcPts val="0"/>
              </a:spcBef>
              <a:spcAft>
                <a:spcPts val="0"/>
              </a:spcAft>
              <a:buSzPts val="4000"/>
              <a:buNone/>
              <a:defRPr sz="4000">
                <a:highlight>
                  <a:schemeClr val="dk1"/>
                </a:highlight>
              </a:defRPr>
            </a:lvl8pPr>
            <a:lvl9pPr lvl="8">
              <a:spcBef>
                <a:spcPts val="0"/>
              </a:spcBef>
              <a:spcAft>
                <a:spcPts val="0"/>
              </a:spcAft>
              <a:buSzPts val="4000"/>
              <a:buNone/>
              <a:defRPr sz="4000">
                <a:highlight>
                  <a:schemeClr val="dk1"/>
                </a:highlight>
              </a:defRPr>
            </a:lvl9pPr>
          </a:lstStyle>
          <a:p>
            <a:endParaRPr/>
          </a:p>
        </p:txBody>
      </p:sp>
      <p:sp>
        <p:nvSpPr>
          <p:cNvPr id="35" name="Google Shape;35;g9a3795e1b3_0_24"/>
          <p:cNvSpPr txBox="1">
            <a:spLocks noGrp="1"/>
          </p:cNvSpPr>
          <p:nvPr>
            <p:ph type="body" idx="1"/>
          </p:nvPr>
        </p:nvSpPr>
        <p:spPr>
          <a:xfrm>
            <a:off x="415492" y="1852800"/>
            <a:ext cx="3743100" cy="4239300"/>
          </a:xfrm>
          <a:prstGeom prst="rect">
            <a:avLst/>
          </a:prstGeom>
        </p:spPr>
        <p:txBody>
          <a:bodyPr spcFirstLastPara="1" wrap="square" lIns="121875" tIns="121875" rIns="121875" bIns="121875" anchor="t" anchorCtr="0">
            <a:noAutofit/>
          </a:bodyPr>
          <a:lstStyle>
            <a:lvl1pPr marL="457200" lvl="0" indent="-330200">
              <a:spcBef>
                <a:spcPts val="0"/>
              </a:spcBef>
              <a:spcAft>
                <a:spcPts val="0"/>
              </a:spcAft>
              <a:buSzPts val="1600"/>
              <a:buChar char="●"/>
              <a:defRPr sz="1600"/>
            </a:lvl1pPr>
            <a:lvl2pPr marL="914400" lvl="1" indent="-330200">
              <a:spcBef>
                <a:spcPts val="2100"/>
              </a:spcBef>
              <a:spcAft>
                <a:spcPts val="0"/>
              </a:spcAft>
              <a:buSzPts val="1600"/>
              <a:buChar char="○"/>
              <a:defRPr sz="1600"/>
            </a:lvl2pPr>
            <a:lvl3pPr marL="1371600" lvl="2" indent="-330200">
              <a:spcBef>
                <a:spcPts val="2100"/>
              </a:spcBef>
              <a:spcAft>
                <a:spcPts val="0"/>
              </a:spcAft>
              <a:buSzPts val="1600"/>
              <a:buChar char="■"/>
              <a:defRPr sz="1600"/>
            </a:lvl3pPr>
            <a:lvl4pPr marL="1828800" lvl="3" indent="-330200">
              <a:spcBef>
                <a:spcPts val="2100"/>
              </a:spcBef>
              <a:spcAft>
                <a:spcPts val="0"/>
              </a:spcAft>
              <a:buSzPts val="1600"/>
              <a:buChar char="●"/>
              <a:defRPr sz="1600"/>
            </a:lvl4pPr>
            <a:lvl5pPr marL="2286000" lvl="4" indent="-330200">
              <a:spcBef>
                <a:spcPts val="2100"/>
              </a:spcBef>
              <a:spcAft>
                <a:spcPts val="0"/>
              </a:spcAft>
              <a:buSzPts val="1600"/>
              <a:buChar char="○"/>
              <a:defRPr sz="1600"/>
            </a:lvl5pPr>
            <a:lvl6pPr marL="2743200" lvl="5" indent="-330200">
              <a:spcBef>
                <a:spcPts val="2100"/>
              </a:spcBef>
              <a:spcAft>
                <a:spcPts val="0"/>
              </a:spcAft>
              <a:buSzPts val="1600"/>
              <a:buChar char="■"/>
              <a:defRPr sz="1600"/>
            </a:lvl6pPr>
            <a:lvl7pPr marL="3200400" lvl="6" indent="-330200">
              <a:spcBef>
                <a:spcPts val="2100"/>
              </a:spcBef>
              <a:spcAft>
                <a:spcPts val="0"/>
              </a:spcAft>
              <a:buSzPts val="1600"/>
              <a:buChar char="●"/>
              <a:defRPr sz="1600"/>
            </a:lvl7pPr>
            <a:lvl8pPr marL="3657600" lvl="7" indent="-330200">
              <a:spcBef>
                <a:spcPts val="2100"/>
              </a:spcBef>
              <a:spcAft>
                <a:spcPts val="0"/>
              </a:spcAft>
              <a:buSzPts val="1600"/>
              <a:buChar char="○"/>
              <a:defRPr sz="1600"/>
            </a:lvl8pPr>
            <a:lvl9pPr marL="4114800" lvl="8" indent="-330200">
              <a:spcBef>
                <a:spcPts val="2100"/>
              </a:spcBef>
              <a:spcAft>
                <a:spcPts val="2100"/>
              </a:spcAft>
              <a:buSzPts val="1600"/>
              <a:buChar char="■"/>
              <a:defRPr sz="1600"/>
            </a:lvl9pPr>
          </a:lstStyle>
          <a:p>
            <a:endParaRPr/>
          </a:p>
        </p:txBody>
      </p:sp>
      <p:sp>
        <p:nvSpPr>
          <p:cNvPr id="36" name="Google Shape;36;g9a3795e1b3_0_24"/>
          <p:cNvSpPr txBox="1">
            <a:spLocks noGrp="1"/>
          </p:cNvSpPr>
          <p:nvPr>
            <p:ph type="sldNum" idx="12"/>
          </p:nvPr>
        </p:nvSpPr>
        <p:spPr>
          <a:xfrm>
            <a:off x="11293669" y="6217622"/>
            <a:ext cx="731400" cy="524700"/>
          </a:xfrm>
          <a:prstGeom prst="rect">
            <a:avLst/>
          </a:prstGeom>
        </p:spPr>
        <p:txBody>
          <a:bodyPr spcFirstLastPara="1" wrap="square" lIns="121875" tIns="121875" rIns="121875" bIns="12187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4"/>
        </a:solidFill>
        <a:effectLst/>
      </p:bgPr>
    </p:bg>
    <p:spTree>
      <p:nvGrpSpPr>
        <p:cNvPr id="1" name="Shape 37"/>
        <p:cNvGrpSpPr/>
        <p:nvPr/>
      </p:nvGrpSpPr>
      <p:grpSpPr>
        <a:xfrm>
          <a:off x="0" y="0"/>
          <a:ext cx="0" cy="0"/>
          <a:chOff x="0" y="0"/>
          <a:chExt cx="0" cy="0"/>
        </a:xfrm>
      </p:grpSpPr>
      <p:sp>
        <p:nvSpPr>
          <p:cNvPr id="38" name="Google Shape;38;g9a3795e1b3_0_28"/>
          <p:cNvSpPr txBox="1">
            <a:spLocks noGrp="1"/>
          </p:cNvSpPr>
          <p:nvPr>
            <p:ph type="title"/>
          </p:nvPr>
        </p:nvSpPr>
        <p:spPr>
          <a:xfrm>
            <a:off x="653496" y="701800"/>
            <a:ext cx="7489500" cy="5454300"/>
          </a:xfrm>
          <a:prstGeom prst="rect">
            <a:avLst/>
          </a:prstGeom>
        </p:spPr>
        <p:txBody>
          <a:bodyPr spcFirstLastPara="1" wrap="square" lIns="121875" tIns="121875" rIns="121875" bIns="121875" anchor="ctr" anchorCtr="0">
            <a:noAutofit/>
          </a:bodyPr>
          <a:lstStyle>
            <a:lvl1pPr lvl="0">
              <a:spcBef>
                <a:spcPts val="0"/>
              </a:spcBef>
              <a:spcAft>
                <a:spcPts val="0"/>
              </a:spcAft>
              <a:buClr>
                <a:schemeClr val="lt1"/>
              </a:buClr>
              <a:buSzPts val="8000"/>
              <a:buNone/>
              <a:defRPr sz="8000">
                <a:solidFill>
                  <a:schemeClr val="lt1"/>
                </a:solidFill>
              </a:defRPr>
            </a:lvl1pPr>
            <a:lvl2pPr lvl="1">
              <a:spcBef>
                <a:spcPts val="0"/>
              </a:spcBef>
              <a:spcAft>
                <a:spcPts val="0"/>
              </a:spcAft>
              <a:buClr>
                <a:schemeClr val="lt1"/>
              </a:buClr>
              <a:buSzPts val="8000"/>
              <a:buNone/>
              <a:defRPr sz="8000">
                <a:solidFill>
                  <a:schemeClr val="lt1"/>
                </a:solidFill>
              </a:defRPr>
            </a:lvl2pPr>
            <a:lvl3pPr lvl="2">
              <a:spcBef>
                <a:spcPts val="0"/>
              </a:spcBef>
              <a:spcAft>
                <a:spcPts val="0"/>
              </a:spcAft>
              <a:buClr>
                <a:schemeClr val="lt1"/>
              </a:buClr>
              <a:buSzPts val="8000"/>
              <a:buNone/>
              <a:defRPr sz="8000">
                <a:solidFill>
                  <a:schemeClr val="lt1"/>
                </a:solidFill>
              </a:defRPr>
            </a:lvl3pPr>
            <a:lvl4pPr lvl="3">
              <a:spcBef>
                <a:spcPts val="0"/>
              </a:spcBef>
              <a:spcAft>
                <a:spcPts val="0"/>
              </a:spcAft>
              <a:buClr>
                <a:schemeClr val="lt1"/>
              </a:buClr>
              <a:buSzPts val="8000"/>
              <a:buNone/>
              <a:defRPr sz="8000">
                <a:solidFill>
                  <a:schemeClr val="lt1"/>
                </a:solidFill>
              </a:defRPr>
            </a:lvl4pPr>
            <a:lvl5pPr lvl="4">
              <a:spcBef>
                <a:spcPts val="0"/>
              </a:spcBef>
              <a:spcAft>
                <a:spcPts val="0"/>
              </a:spcAft>
              <a:buClr>
                <a:schemeClr val="lt1"/>
              </a:buClr>
              <a:buSzPts val="8000"/>
              <a:buNone/>
              <a:defRPr sz="8000">
                <a:solidFill>
                  <a:schemeClr val="lt1"/>
                </a:solidFill>
              </a:defRPr>
            </a:lvl5pPr>
            <a:lvl6pPr lvl="5">
              <a:spcBef>
                <a:spcPts val="0"/>
              </a:spcBef>
              <a:spcAft>
                <a:spcPts val="0"/>
              </a:spcAft>
              <a:buClr>
                <a:schemeClr val="lt1"/>
              </a:buClr>
              <a:buSzPts val="8000"/>
              <a:buNone/>
              <a:defRPr sz="8000">
                <a:solidFill>
                  <a:schemeClr val="lt1"/>
                </a:solidFill>
              </a:defRPr>
            </a:lvl6pPr>
            <a:lvl7pPr lvl="6">
              <a:spcBef>
                <a:spcPts val="0"/>
              </a:spcBef>
              <a:spcAft>
                <a:spcPts val="0"/>
              </a:spcAft>
              <a:buClr>
                <a:schemeClr val="lt1"/>
              </a:buClr>
              <a:buSzPts val="8000"/>
              <a:buNone/>
              <a:defRPr sz="8000">
                <a:solidFill>
                  <a:schemeClr val="lt1"/>
                </a:solidFill>
              </a:defRPr>
            </a:lvl7pPr>
            <a:lvl8pPr lvl="7">
              <a:spcBef>
                <a:spcPts val="0"/>
              </a:spcBef>
              <a:spcAft>
                <a:spcPts val="0"/>
              </a:spcAft>
              <a:buClr>
                <a:schemeClr val="lt1"/>
              </a:buClr>
              <a:buSzPts val="8000"/>
              <a:buNone/>
              <a:defRPr sz="8000">
                <a:solidFill>
                  <a:schemeClr val="lt1"/>
                </a:solidFill>
              </a:defRPr>
            </a:lvl8pPr>
            <a:lvl9pPr lvl="8">
              <a:spcBef>
                <a:spcPts val="0"/>
              </a:spcBef>
              <a:spcAft>
                <a:spcPts val="0"/>
              </a:spcAft>
              <a:buClr>
                <a:schemeClr val="lt1"/>
              </a:buClr>
              <a:buSzPts val="8000"/>
              <a:buNone/>
              <a:defRPr sz="8000">
                <a:solidFill>
                  <a:schemeClr val="lt1"/>
                </a:solidFill>
              </a:defRPr>
            </a:lvl9pPr>
          </a:lstStyle>
          <a:p>
            <a:endParaRPr/>
          </a:p>
        </p:txBody>
      </p:sp>
      <p:sp>
        <p:nvSpPr>
          <p:cNvPr id="39" name="Google Shape;39;g9a3795e1b3_0_28"/>
          <p:cNvSpPr txBox="1">
            <a:spLocks noGrp="1"/>
          </p:cNvSpPr>
          <p:nvPr>
            <p:ph type="sldNum" idx="12"/>
          </p:nvPr>
        </p:nvSpPr>
        <p:spPr>
          <a:xfrm>
            <a:off x="11293669" y="6217622"/>
            <a:ext cx="731400" cy="524700"/>
          </a:xfrm>
          <a:prstGeom prst="rect">
            <a:avLst/>
          </a:prstGeom>
        </p:spPr>
        <p:txBody>
          <a:bodyPr spcFirstLastPara="1" wrap="square" lIns="121875" tIns="121875" rIns="121875" bIns="12187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0"/>
        <p:cNvGrpSpPr/>
        <p:nvPr/>
      </p:nvGrpSpPr>
      <p:grpSpPr>
        <a:xfrm>
          <a:off x="0" y="0"/>
          <a:ext cx="0" cy="0"/>
          <a:chOff x="0" y="0"/>
          <a:chExt cx="0" cy="0"/>
        </a:xfrm>
      </p:grpSpPr>
      <p:sp>
        <p:nvSpPr>
          <p:cNvPr id="41" name="Google Shape;41;g9a3795e1b3_0_31"/>
          <p:cNvSpPr/>
          <p:nvPr/>
        </p:nvSpPr>
        <p:spPr>
          <a:xfrm>
            <a:off x="6094413" y="-33"/>
            <a:ext cx="6094500" cy="6858000"/>
          </a:xfrm>
          <a:prstGeom prst="rect">
            <a:avLst/>
          </a:prstGeom>
          <a:solidFill>
            <a:schemeClr val="dk1"/>
          </a:solidFill>
          <a:ln>
            <a:noFill/>
          </a:ln>
        </p:spPr>
        <p:txBody>
          <a:bodyPr spcFirstLastPara="1" wrap="square" lIns="121875" tIns="121875" rIns="121875" bIns="121875" anchor="ctr" anchorCtr="0">
            <a:noAutofit/>
          </a:bodyPr>
          <a:lstStyle/>
          <a:p>
            <a:pPr marL="0" lvl="0" indent="0" algn="l" rtl="0">
              <a:spcBef>
                <a:spcPts val="0"/>
              </a:spcBef>
              <a:spcAft>
                <a:spcPts val="0"/>
              </a:spcAft>
              <a:buNone/>
            </a:pPr>
            <a:endParaRPr/>
          </a:p>
        </p:txBody>
      </p:sp>
      <p:cxnSp>
        <p:nvCxnSpPr>
          <p:cNvPr id="42" name="Google Shape;42;g9a3795e1b3_0_31"/>
          <p:cNvCxnSpPr/>
          <p:nvPr/>
        </p:nvCxnSpPr>
        <p:spPr>
          <a:xfrm>
            <a:off x="6704487" y="5994000"/>
            <a:ext cx="624300" cy="0"/>
          </a:xfrm>
          <a:prstGeom prst="straightConnector1">
            <a:avLst/>
          </a:prstGeom>
          <a:noFill/>
          <a:ln w="28575" cap="flat" cmpd="sng">
            <a:solidFill>
              <a:schemeClr val="lt1"/>
            </a:solidFill>
            <a:prstDash val="solid"/>
            <a:round/>
            <a:headEnd type="none" w="sm" len="sm"/>
            <a:tailEnd type="none" w="sm" len="sm"/>
          </a:ln>
        </p:spPr>
      </p:cxnSp>
      <p:sp>
        <p:nvSpPr>
          <p:cNvPr id="43" name="Google Shape;43;g9a3795e1b3_0_31"/>
          <p:cNvSpPr txBox="1">
            <a:spLocks noGrp="1"/>
          </p:cNvSpPr>
          <p:nvPr>
            <p:ph type="title"/>
          </p:nvPr>
        </p:nvSpPr>
        <p:spPr>
          <a:xfrm>
            <a:off x="353908" y="1441867"/>
            <a:ext cx="5392200" cy="2280300"/>
          </a:xfrm>
          <a:prstGeom prst="rect">
            <a:avLst/>
          </a:prstGeom>
        </p:spPr>
        <p:txBody>
          <a:bodyPr spcFirstLastPara="1" wrap="square" lIns="121875" tIns="121875" rIns="121875" bIns="121875" anchor="b" anchorCtr="0">
            <a:noAutofit/>
          </a:bodyPr>
          <a:lstStyle>
            <a:lvl1pPr lvl="0" algn="ctr">
              <a:spcBef>
                <a:spcPts val="0"/>
              </a:spcBef>
              <a:spcAft>
                <a:spcPts val="0"/>
              </a:spcAft>
              <a:buSzPts val="7200"/>
              <a:buNone/>
              <a:defRPr sz="7200"/>
            </a:lvl1pPr>
            <a:lvl2pPr lvl="1" algn="ctr">
              <a:spcBef>
                <a:spcPts val="0"/>
              </a:spcBef>
              <a:spcAft>
                <a:spcPts val="0"/>
              </a:spcAft>
              <a:buSzPts val="7200"/>
              <a:buNone/>
              <a:defRPr sz="7200"/>
            </a:lvl2pPr>
            <a:lvl3pPr lvl="2" algn="ctr">
              <a:spcBef>
                <a:spcPts val="0"/>
              </a:spcBef>
              <a:spcAft>
                <a:spcPts val="0"/>
              </a:spcAft>
              <a:buSzPts val="7200"/>
              <a:buNone/>
              <a:defRPr sz="7200"/>
            </a:lvl3pPr>
            <a:lvl4pPr lvl="3" algn="ctr">
              <a:spcBef>
                <a:spcPts val="0"/>
              </a:spcBef>
              <a:spcAft>
                <a:spcPts val="0"/>
              </a:spcAft>
              <a:buSzPts val="7200"/>
              <a:buNone/>
              <a:defRPr sz="7200"/>
            </a:lvl4pPr>
            <a:lvl5pPr lvl="4" algn="ctr">
              <a:spcBef>
                <a:spcPts val="0"/>
              </a:spcBef>
              <a:spcAft>
                <a:spcPts val="0"/>
              </a:spcAft>
              <a:buSzPts val="7200"/>
              <a:buNone/>
              <a:defRPr sz="7200"/>
            </a:lvl5pPr>
            <a:lvl6pPr lvl="5" algn="ctr">
              <a:spcBef>
                <a:spcPts val="0"/>
              </a:spcBef>
              <a:spcAft>
                <a:spcPts val="0"/>
              </a:spcAft>
              <a:buSzPts val="7200"/>
              <a:buNone/>
              <a:defRPr sz="7200"/>
            </a:lvl6pPr>
            <a:lvl7pPr lvl="6" algn="ctr">
              <a:spcBef>
                <a:spcPts val="0"/>
              </a:spcBef>
              <a:spcAft>
                <a:spcPts val="0"/>
              </a:spcAft>
              <a:buSzPts val="7200"/>
              <a:buNone/>
              <a:defRPr sz="7200"/>
            </a:lvl7pPr>
            <a:lvl8pPr lvl="7" algn="ctr">
              <a:spcBef>
                <a:spcPts val="0"/>
              </a:spcBef>
              <a:spcAft>
                <a:spcPts val="0"/>
              </a:spcAft>
              <a:buSzPts val="7200"/>
              <a:buNone/>
              <a:defRPr sz="7200"/>
            </a:lvl8pPr>
            <a:lvl9pPr lvl="8" algn="ctr">
              <a:spcBef>
                <a:spcPts val="0"/>
              </a:spcBef>
              <a:spcAft>
                <a:spcPts val="0"/>
              </a:spcAft>
              <a:buSzPts val="7200"/>
              <a:buNone/>
              <a:defRPr sz="7200"/>
            </a:lvl9pPr>
          </a:lstStyle>
          <a:p>
            <a:endParaRPr/>
          </a:p>
        </p:txBody>
      </p:sp>
      <p:sp>
        <p:nvSpPr>
          <p:cNvPr id="44" name="Google Shape;44;g9a3795e1b3_0_31"/>
          <p:cNvSpPr txBox="1">
            <a:spLocks noGrp="1"/>
          </p:cNvSpPr>
          <p:nvPr>
            <p:ph type="subTitle" idx="1"/>
          </p:nvPr>
        </p:nvSpPr>
        <p:spPr>
          <a:xfrm>
            <a:off x="353908" y="3793630"/>
            <a:ext cx="5392200" cy="1794000"/>
          </a:xfrm>
          <a:prstGeom prst="rect">
            <a:avLst/>
          </a:prstGeom>
        </p:spPr>
        <p:txBody>
          <a:bodyPr spcFirstLastPara="1" wrap="square" lIns="121875" tIns="121875" rIns="121875" bIns="121875" anchor="t" anchorCtr="0">
            <a:noAutofit/>
          </a:bodyPr>
          <a:lstStyle>
            <a:lvl1pPr lvl="0" algn="ctr">
              <a:lnSpc>
                <a:spcPct val="100000"/>
              </a:lnSpc>
              <a:spcBef>
                <a:spcPts val="0"/>
              </a:spcBef>
              <a:spcAft>
                <a:spcPts val="0"/>
              </a:spcAft>
              <a:buSzPts val="2400"/>
              <a:buNone/>
              <a:defRPr/>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a:endParaRPr/>
          </a:p>
        </p:txBody>
      </p:sp>
      <p:sp>
        <p:nvSpPr>
          <p:cNvPr id="45" name="Google Shape;45;g9a3795e1b3_0_31"/>
          <p:cNvSpPr txBox="1">
            <a:spLocks noGrp="1"/>
          </p:cNvSpPr>
          <p:nvPr>
            <p:ph type="body" idx="2"/>
          </p:nvPr>
        </p:nvSpPr>
        <p:spPr>
          <a:xfrm>
            <a:off x="6584285" y="965600"/>
            <a:ext cx="5114700" cy="4926900"/>
          </a:xfrm>
          <a:prstGeom prst="rect">
            <a:avLst/>
          </a:prstGeom>
        </p:spPr>
        <p:txBody>
          <a:bodyPr spcFirstLastPara="1" wrap="square" lIns="121875" tIns="121875" rIns="121875" bIns="121875" anchor="ctr" anchorCtr="0">
            <a:noAutofit/>
          </a:bodyPr>
          <a:lstStyle>
            <a:lvl1pPr marL="457200" lvl="0" indent="-381000">
              <a:spcBef>
                <a:spcPts val="0"/>
              </a:spcBef>
              <a:spcAft>
                <a:spcPts val="0"/>
              </a:spcAft>
              <a:buClr>
                <a:schemeClr val="accent1"/>
              </a:buClr>
              <a:buSzPts val="2400"/>
              <a:buChar char="●"/>
              <a:defRPr>
                <a:solidFill>
                  <a:schemeClr val="accent1"/>
                </a:solidFill>
                <a:highlight>
                  <a:schemeClr val="lt1"/>
                </a:highlight>
              </a:defRPr>
            </a:lvl1pPr>
            <a:lvl2pPr marL="914400" lvl="1" indent="-349250">
              <a:spcBef>
                <a:spcPts val="2100"/>
              </a:spcBef>
              <a:spcAft>
                <a:spcPts val="0"/>
              </a:spcAft>
              <a:buClr>
                <a:schemeClr val="accent1"/>
              </a:buClr>
              <a:buSzPts val="1900"/>
              <a:buChar char="○"/>
              <a:defRPr>
                <a:solidFill>
                  <a:schemeClr val="accent1"/>
                </a:solidFill>
                <a:highlight>
                  <a:schemeClr val="lt1"/>
                </a:highlight>
              </a:defRPr>
            </a:lvl2pPr>
            <a:lvl3pPr marL="1371600" lvl="2" indent="-349250">
              <a:spcBef>
                <a:spcPts val="2100"/>
              </a:spcBef>
              <a:spcAft>
                <a:spcPts val="0"/>
              </a:spcAft>
              <a:buClr>
                <a:schemeClr val="accent1"/>
              </a:buClr>
              <a:buSzPts val="1900"/>
              <a:buChar char="■"/>
              <a:defRPr>
                <a:solidFill>
                  <a:schemeClr val="accent1"/>
                </a:solidFill>
                <a:highlight>
                  <a:schemeClr val="lt1"/>
                </a:highlight>
              </a:defRPr>
            </a:lvl3pPr>
            <a:lvl4pPr marL="1828800" lvl="3" indent="-349250">
              <a:spcBef>
                <a:spcPts val="2100"/>
              </a:spcBef>
              <a:spcAft>
                <a:spcPts val="0"/>
              </a:spcAft>
              <a:buClr>
                <a:schemeClr val="accent1"/>
              </a:buClr>
              <a:buSzPts val="1900"/>
              <a:buChar char="●"/>
              <a:defRPr>
                <a:solidFill>
                  <a:schemeClr val="accent1"/>
                </a:solidFill>
                <a:highlight>
                  <a:schemeClr val="lt1"/>
                </a:highlight>
              </a:defRPr>
            </a:lvl4pPr>
            <a:lvl5pPr marL="2286000" lvl="4" indent="-349250">
              <a:spcBef>
                <a:spcPts val="2100"/>
              </a:spcBef>
              <a:spcAft>
                <a:spcPts val="0"/>
              </a:spcAft>
              <a:buClr>
                <a:schemeClr val="accent1"/>
              </a:buClr>
              <a:buSzPts val="1900"/>
              <a:buChar char="○"/>
              <a:defRPr>
                <a:solidFill>
                  <a:schemeClr val="accent1"/>
                </a:solidFill>
                <a:highlight>
                  <a:schemeClr val="lt1"/>
                </a:highlight>
              </a:defRPr>
            </a:lvl5pPr>
            <a:lvl6pPr marL="2743200" lvl="5" indent="-349250">
              <a:spcBef>
                <a:spcPts val="2100"/>
              </a:spcBef>
              <a:spcAft>
                <a:spcPts val="0"/>
              </a:spcAft>
              <a:buClr>
                <a:schemeClr val="accent1"/>
              </a:buClr>
              <a:buSzPts val="1900"/>
              <a:buChar char="■"/>
              <a:defRPr>
                <a:solidFill>
                  <a:schemeClr val="accent1"/>
                </a:solidFill>
                <a:highlight>
                  <a:schemeClr val="lt1"/>
                </a:highlight>
              </a:defRPr>
            </a:lvl6pPr>
            <a:lvl7pPr marL="3200400" lvl="6" indent="-349250">
              <a:spcBef>
                <a:spcPts val="2100"/>
              </a:spcBef>
              <a:spcAft>
                <a:spcPts val="0"/>
              </a:spcAft>
              <a:buClr>
                <a:schemeClr val="accent1"/>
              </a:buClr>
              <a:buSzPts val="1900"/>
              <a:buChar char="●"/>
              <a:defRPr>
                <a:solidFill>
                  <a:schemeClr val="accent1"/>
                </a:solidFill>
                <a:highlight>
                  <a:schemeClr val="lt1"/>
                </a:highlight>
              </a:defRPr>
            </a:lvl7pPr>
            <a:lvl8pPr marL="3657600" lvl="7" indent="-349250">
              <a:spcBef>
                <a:spcPts val="2100"/>
              </a:spcBef>
              <a:spcAft>
                <a:spcPts val="0"/>
              </a:spcAft>
              <a:buClr>
                <a:schemeClr val="accent1"/>
              </a:buClr>
              <a:buSzPts val="1900"/>
              <a:buChar char="○"/>
              <a:defRPr>
                <a:solidFill>
                  <a:schemeClr val="accent1"/>
                </a:solidFill>
                <a:highlight>
                  <a:schemeClr val="lt1"/>
                </a:highlight>
              </a:defRPr>
            </a:lvl8pPr>
            <a:lvl9pPr marL="4114800" lvl="8" indent="-349250">
              <a:spcBef>
                <a:spcPts val="2100"/>
              </a:spcBef>
              <a:spcAft>
                <a:spcPts val="2100"/>
              </a:spcAft>
              <a:buClr>
                <a:schemeClr val="accent1"/>
              </a:buClr>
              <a:buSzPts val="1900"/>
              <a:buChar char="■"/>
              <a:defRPr>
                <a:solidFill>
                  <a:schemeClr val="accent1"/>
                </a:solidFill>
                <a:highlight>
                  <a:schemeClr val="lt1"/>
                </a:highlight>
              </a:defRPr>
            </a:lvl9pPr>
          </a:lstStyle>
          <a:p>
            <a:endParaRPr/>
          </a:p>
        </p:txBody>
      </p:sp>
      <p:sp>
        <p:nvSpPr>
          <p:cNvPr id="46" name="Google Shape;46;g9a3795e1b3_0_31"/>
          <p:cNvSpPr txBox="1">
            <a:spLocks noGrp="1"/>
          </p:cNvSpPr>
          <p:nvPr>
            <p:ph type="sldNum" idx="12"/>
          </p:nvPr>
        </p:nvSpPr>
        <p:spPr>
          <a:xfrm>
            <a:off x="11293669" y="6217622"/>
            <a:ext cx="731400" cy="524700"/>
          </a:xfrm>
          <a:prstGeom prst="rect">
            <a:avLst/>
          </a:prstGeom>
        </p:spPr>
        <p:txBody>
          <a:bodyPr spcFirstLastPara="1" wrap="square" lIns="121875" tIns="121875" rIns="121875" bIns="12187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7"/>
        <p:cNvGrpSpPr/>
        <p:nvPr/>
      </p:nvGrpSpPr>
      <p:grpSpPr>
        <a:xfrm>
          <a:off x="0" y="0"/>
          <a:ext cx="0" cy="0"/>
          <a:chOff x="0" y="0"/>
          <a:chExt cx="0" cy="0"/>
        </a:xfrm>
      </p:grpSpPr>
      <p:sp>
        <p:nvSpPr>
          <p:cNvPr id="48" name="Google Shape;48;g9a3795e1b3_0_38"/>
          <p:cNvSpPr txBox="1">
            <a:spLocks noGrp="1"/>
          </p:cNvSpPr>
          <p:nvPr>
            <p:ph type="body" idx="1"/>
          </p:nvPr>
        </p:nvSpPr>
        <p:spPr>
          <a:xfrm>
            <a:off x="425889" y="5640767"/>
            <a:ext cx="7996200" cy="798300"/>
          </a:xfrm>
          <a:prstGeom prst="rect">
            <a:avLst/>
          </a:prstGeom>
        </p:spPr>
        <p:txBody>
          <a:bodyPr spcFirstLastPara="1" wrap="square" lIns="121875" tIns="121875" rIns="121875" bIns="121875" anchor="ctr" anchorCtr="0">
            <a:noAutofit/>
          </a:bodyPr>
          <a:lstStyle>
            <a:lvl1pPr marL="457200" lvl="0" indent="-228600">
              <a:lnSpc>
                <a:spcPct val="100000"/>
              </a:lnSpc>
              <a:spcBef>
                <a:spcPts val="0"/>
              </a:spcBef>
              <a:spcAft>
                <a:spcPts val="0"/>
              </a:spcAft>
              <a:buClr>
                <a:schemeClr val="accent1"/>
              </a:buClr>
              <a:buSzPts val="3200"/>
              <a:buFont typeface="Amatic SC"/>
              <a:buNone/>
              <a:defRPr sz="3200" b="1">
                <a:solidFill>
                  <a:schemeClr val="accent1"/>
                </a:solidFill>
                <a:latin typeface="Amatic SC"/>
                <a:ea typeface="Amatic SC"/>
                <a:cs typeface="Amatic SC"/>
                <a:sym typeface="Amatic SC"/>
              </a:defRPr>
            </a:lvl1pPr>
          </a:lstStyle>
          <a:p>
            <a:endParaRPr/>
          </a:p>
        </p:txBody>
      </p:sp>
      <p:sp>
        <p:nvSpPr>
          <p:cNvPr id="49" name="Google Shape;49;g9a3795e1b3_0_38"/>
          <p:cNvSpPr txBox="1">
            <a:spLocks noGrp="1"/>
          </p:cNvSpPr>
          <p:nvPr>
            <p:ph type="sldNum" idx="12"/>
          </p:nvPr>
        </p:nvSpPr>
        <p:spPr>
          <a:xfrm>
            <a:off x="11293669" y="6217622"/>
            <a:ext cx="731400" cy="524700"/>
          </a:xfrm>
          <a:prstGeom prst="rect">
            <a:avLst/>
          </a:prstGeom>
        </p:spPr>
        <p:txBody>
          <a:bodyPr spcFirstLastPara="1" wrap="square" lIns="121875" tIns="121875" rIns="121875" bIns="12187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beach-day">
    <p:bg>
      <p:bgPr>
        <a:solidFill>
          <a:schemeClr val="lt1"/>
        </a:solidFill>
        <a:effectLst/>
      </p:bgPr>
    </p:bg>
    <p:spTree>
      <p:nvGrpSpPr>
        <p:cNvPr id="1" name="Shape 9"/>
        <p:cNvGrpSpPr/>
        <p:nvPr/>
      </p:nvGrpSpPr>
      <p:grpSpPr>
        <a:xfrm>
          <a:off x="0" y="0"/>
          <a:ext cx="0" cy="0"/>
          <a:chOff x="0" y="0"/>
          <a:chExt cx="0" cy="0"/>
        </a:xfrm>
      </p:grpSpPr>
      <p:sp>
        <p:nvSpPr>
          <p:cNvPr id="10" name="Google Shape;10;g9a3795e1b3_0_0"/>
          <p:cNvSpPr txBox="1">
            <a:spLocks noGrp="1"/>
          </p:cNvSpPr>
          <p:nvPr>
            <p:ph type="title"/>
          </p:nvPr>
        </p:nvSpPr>
        <p:spPr>
          <a:xfrm>
            <a:off x="415492" y="390467"/>
            <a:ext cx="11357700" cy="1068000"/>
          </a:xfrm>
          <a:prstGeom prst="rect">
            <a:avLst/>
          </a:prstGeom>
          <a:noFill/>
          <a:ln>
            <a:noFill/>
          </a:ln>
        </p:spPr>
        <p:txBody>
          <a:bodyPr spcFirstLastPara="1" wrap="square" lIns="121875" tIns="121875" rIns="121875" bIns="121875" anchor="t" anchorCtr="0">
            <a:noAutofit/>
          </a:bodyPr>
          <a:lstStyle>
            <a:lvl1pPr lvl="0">
              <a:spcBef>
                <a:spcPts val="0"/>
              </a:spcBef>
              <a:spcAft>
                <a:spcPts val="0"/>
              </a:spcAft>
              <a:buClr>
                <a:schemeClr val="accent1"/>
              </a:buClr>
              <a:buSzPts val="5600"/>
              <a:buFont typeface="Amatic SC"/>
              <a:buNone/>
              <a:defRPr sz="5600" b="1">
                <a:solidFill>
                  <a:schemeClr val="accent1"/>
                </a:solidFill>
                <a:latin typeface="Amatic SC"/>
                <a:ea typeface="Amatic SC"/>
                <a:cs typeface="Amatic SC"/>
                <a:sym typeface="Amatic SC"/>
              </a:defRPr>
            </a:lvl1pPr>
            <a:lvl2pPr lvl="1">
              <a:spcBef>
                <a:spcPts val="0"/>
              </a:spcBef>
              <a:spcAft>
                <a:spcPts val="0"/>
              </a:spcAft>
              <a:buClr>
                <a:schemeClr val="accent1"/>
              </a:buClr>
              <a:buSzPts val="5600"/>
              <a:buFont typeface="Amatic SC"/>
              <a:buNone/>
              <a:defRPr sz="5600" b="1">
                <a:solidFill>
                  <a:schemeClr val="accent1"/>
                </a:solidFill>
                <a:latin typeface="Amatic SC"/>
                <a:ea typeface="Amatic SC"/>
                <a:cs typeface="Amatic SC"/>
                <a:sym typeface="Amatic SC"/>
              </a:defRPr>
            </a:lvl2pPr>
            <a:lvl3pPr lvl="2">
              <a:spcBef>
                <a:spcPts val="0"/>
              </a:spcBef>
              <a:spcAft>
                <a:spcPts val="0"/>
              </a:spcAft>
              <a:buClr>
                <a:schemeClr val="accent1"/>
              </a:buClr>
              <a:buSzPts val="5600"/>
              <a:buFont typeface="Amatic SC"/>
              <a:buNone/>
              <a:defRPr sz="5600" b="1">
                <a:solidFill>
                  <a:schemeClr val="accent1"/>
                </a:solidFill>
                <a:latin typeface="Amatic SC"/>
                <a:ea typeface="Amatic SC"/>
                <a:cs typeface="Amatic SC"/>
                <a:sym typeface="Amatic SC"/>
              </a:defRPr>
            </a:lvl3pPr>
            <a:lvl4pPr lvl="3">
              <a:spcBef>
                <a:spcPts val="0"/>
              </a:spcBef>
              <a:spcAft>
                <a:spcPts val="0"/>
              </a:spcAft>
              <a:buClr>
                <a:schemeClr val="accent1"/>
              </a:buClr>
              <a:buSzPts val="5600"/>
              <a:buFont typeface="Amatic SC"/>
              <a:buNone/>
              <a:defRPr sz="5600" b="1">
                <a:solidFill>
                  <a:schemeClr val="accent1"/>
                </a:solidFill>
                <a:latin typeface="Amatic SC"/>
                <a:ea typeface="Amatic SC"/>
                <a:cs typeface="Amatic SC"/>
                <a:sym typeface="Amatic SC"/>
              </a:defRPr>
            </a:lvl4pPr>
            <a:lvl5pPr lvl="4">
              <a:spcBef>
                <a:spcPts val="0"/>
              </a:spcBef>
              <a:spcAft>
                <a:spcPts val="0"/>
              </a:spcAft>
              <a:buClr>
                <a:schemeClr val="accent1"/>
              </a:buClr>
              <a:buSzPts val="5600"/>
              <a:buFont typeface="Amatic SC"/>
              <a:buNone/>
              <a:defRPr sz="5600" b="1">
                <a:solidFill>
                  <a:schemeClr val="accent1"/>
                </a:solidFill>
                <a:latin typeface="Amatic SC"/>
                <a:ea typeface="Amatic SC"/>
                <a:cs typeface="Amatic SC"/>
                <a:sym typeface="Amatic SC"/>
              </a:defRPr>
            </a:lvl5pPr>
            <a:lvl6pPr lvl="5">
              <a:spcBef>
                <a:spcPts val="0"/>
              </a:spcBef>
              <a:spcAft>
                <a:spcPts val="0"/>
              </a:spcAft>
              <a:buClr>
                <a:schemeClr val="accent1"/>
              </a:buClr>
              <a:buSzPts val="5600"/>
              <a:buFont typeface="Amatic SC"/>
              <a:buNone/>
              <a:defRPr sz="5600" b="1">
                <a:solidFill>
                  <a:schemeClr val="accent1"/>
                </a:solidFill>
                <a:latin typeface="Amatic SC"/>
                <a:ea typeface="Amatic SC"/>
                <a:cs typeface="Amatic SC"/>
                <a:sym typeface="Amatic SC"/>
              </a:defRPr>
            </a:lvl6pPr>
            <a:lvl7pPr lvl="6">
              <a:spcBef>
                <a:spcPts val="0"/>
              </a:spcBef>
              <a:spcAft>
                <a:spcPts val="0"/>
              </a:spcAft>
              <a:buClr>
                <a:schemeClr val="accent1"/>
              </a:buClr>
              <a:buSzPts val="5600"/>
              <a:buFont typeface="Amatic SC"/>
              <a:buNone/>
              <a:defRPr sz="5600" b="1">
                <a:solidFill>
                  <a:schemeClr val="accent1"/>
                </a:solidFill>
                <a:latin typeface="Amatic SC"/>
                <a:ea typeface="Amatic SC"/>
                <a:cs typeface="Amatic SC"/>
                <a:sym typeface="Amatic SC"/>
              </a:defRPr>
            </a:lvl7pPr>
            <a:lvl8pPr lvl="7">
              <a:spcBef>
                <a:spcPts val="0"/>
              </a:spcBef>
              <a:spcAft>
                <a:spcPts val="0"/>
              </a:spcAft>
              <a:buClr>
                <a:schemeClr val="accent1"/>
              </a:buClr>
              <a:buSzPts val="5600"/>
              <a:buFont typeface="Amatic SC"/>
              <a:buNone/>
              <a:defRPr sz="5600" b="1">
                <a:solidFill>
                  <a:schemeClr val="accent1"/>
                </a:solidFill>
                <a:latin typeface="Amatic SC"/>
                <a:ea typeface="Amatic SC"/>
                <a:cs typeface="Amatic SC"/>
                <a:sym typeface="Amatic SC"/>
              </a:defRPr>
            </a:lvl8pPr>
            <a:lvl9pPr lvl="8">
              <a:spcBef>
                <a:spcPts val="0"/>
              </a:spcBef>
              <a:spcAft>
                <a:spcPts val="0"/>
              </a:spcAft>
              <a:buClr>
                <a:schemeClr val="accent1"/>
              </a:buClr>
              <a:buSzPts val="5600"/>
              <a:buFont typeface="Amatic SC"/>
              <a:buNone/>
              <a:defRPr sz="5600" b="1">
                <a:solidFill>
                  <a:schemeClr val="accent1"/>
                </a:solidFill>
                <a:latin typeface="Amatic SC"/>
                <a:ea typeface="Amatic SC"/>
                <a:cs typeface="Amatic SC"/>
                <a:sym typeface="Amatic SC"/>
              </a:defRPr>
            </a:lvl9pPr>
          </a:lstStyle>
          <a:p>
            <a:endParaRPr/>
          </a:p>
        </p:txBody>
      </p:sp>
      <p:sp>
        <p:nvSpPr>
          <p:cNvPr id="11" name="Google Shape;11;g9a3795e1b3_0_0"/>
          <p:cNvSpPr txBox="1">
            <a:spLocks noGrp="1"/>
          </p:cNvSpPr>
          <p:nvPr>
            <p:ph type="body" idx="1"/>
          </p:nvPr>
        </p:nvSpPr>
        <p:spPr>
          <a:xfrm>
            <a:off x="415492" y="1638233"/>
            <a:ext cx="11357700" cy="4453500"/>
          </a:xfrm>
          <a:prstGeom prst="rect">
            <a:avLst/>
          </a:prstGeom>
          <a:noFill/>
          <a:ln>
            <a:noFill/>
          </a:ln>
        </p:spPr>
        <p:txBody>
          <a:bodyPr spcFirstLastPara="1" wrap="square" lIns="121875" tIns="121875" rIns="121875" bIns="121875" anchor="t" anchorCtr="0">
            <a:noAutofit/>
          </a:bodyPr>
          <a:lstStyle>
            <a:lvl1pPr marL="457200" lvl="0" indent="-381000">
              <a:lnSpc>
                <a:spcPct val="115000"/>
              </a:lnSpc>
              <a:spcBef>
                <a:spcPts val="0"/>
              </a:spcBef>
              <a:spcAft>
                <a:spcPts val="0"/>
              </a:spcAft>
              <a:buClr>
                <a:schemeClr val="dk2"/>
              </a:buClr>
              <a:buSzPts val="2400"/>
              <a:buFont typeface="Source Code Pro"/>
              <a:buChar char="●"/>
              <a:defRPr sz="2400">
                <a:solidFill>
                  <a:schemeClr val="dk2"/>
                </a:solidFill>
                <a:latin typeface="Source Code Pro"/>
                <a:ea typeface="Source Code Pro"/>
                <a:cs typeface="Source Code Pro"/>
                <a:sym typeface="Source Code Pro"/>
              </a:defRPr>
            </a:lvl1pPr>
            <a:lvl2pPr marL="914400" lvl="1" indent="-349250">
              <a:lnSpc>
                <a:spcPct val="115000"/>
              </a:lnSpc>
              <a:spcBef>
                <a:spcPts val="2100"/>
              </a:spcBef>
              <a:spcAft>
                <a:spcPts val="0"/>
              </a:spcAft>
              <a:buClr>
                <a:schemeClr val="dk2"/>
              </a:buClr>
              <a:buSzPts val="1900"/>
              <a:buFont typeface="Source Code Pro"/>
              <a:buChar char="○"/>
              <a:defRPr sz="1900">
                <a:solidFill>
                  <a:schemeClr val="dk2"/>
                </a:solidFill>
                <a:latin typeface="Source Code Pro"/>
                <a:ea typeface="Source Code Pro"/>
                <a:cs typeface="Source Code Pro"/>
                <a:sym typeface="Source Code Pro"/>
              </a:defRPr>
            </a:lvl2pPr>
            <a:lvl3pPr marL="1371600" lvl="2" indent="-349250">
              <a:lnSpc>
                <a:spcPct val="115000"/>
              </a:lnSpc>
              <a:spcBef>
                <a:spcPts val="2100"/>
              </a:spcBef>
              <a:spcAft>
                <a:spcPts val="0"/>
              </a:spcAft>
              <a:buClr>
                <a:schemeClr val="dk2"/>
              </a:buClr>
              <a:buSzPts val="1900"/>
              <a:buFont typeface="Source Code Pro"/>
              <a:buChar char="■"/>
              <a:defRPr sz="1900">
                <a:solidFill>
                  <a:schemeClr val="dk2"/>
                </a:solidFill>
                <a:latin typeface="Source Code Pro"/>
                <a:ea typeface="Source Code Pro"/>
                <a:cs typeface="Source Code Pro"/>
                <a:sym typeface="Source Code Pro"/>
              </a:defRPr>
            </a:lvl3pPr>
            <a:lvl4pPr marL="1828800" lvl="3" indent="-349250">
              <a:lnSpc>
                <a:spcPct val="115000"/>
              </a:lnSpc>
              <a:spcBef>
                <a:spcPts val="2100"/>
              </a:spcBef>
              <a:spcAft>
                <a:spcPts val="0"/>
              </a:spcAft>
              <a:buClr>
                <a:schemeClr val="dk2"/>
              </a:buClr>
              <a:buSzPts val="1900"/>
              <a:buFont typeface="Source Code Pro"/>
              <a:buChar char="●"/>
              <a:defRPr sz="1900">
                <a:solidFill>
                  <a:schemeClr val="dk2"/>
                </a:solidFill>
                <a:latin typeface="Source Code Pro"/>
                <a:ea typeface="Source Code Pro"/>
                <a:cs typeface="Source Code Pro"/>
                <a:sym typeface="Source Code Pro"/>
              </a:defRPr>
            </a:lvl4pPr>
            <a:lvl5pPr marL="2286000" lvl="4" indent="-349250">
              <a:lnSpc>
                <a:spcPct val="115000"/>
              </a:lnSpc>
              <a:spcBef>
                <a:spcPts val="2100"/>
              </a:spcBef>
              <a:spcAft>
                <a:spcPts val="0"/>
              </a:spcAft>
              <a:buClr>
                <a:schemeClr val="dk2"/>
              </a:buClr>
              <a:buSzPts val="1900"/>
              <a:buFont typeface="Source Code Pro"/>
              <a:buChar char="○"/>
              <a:defRPr sz="1900">
                <a:solidFill>
                  <a:schemeClr val="dk2"/>
                </a:solidFill>
                <a:latin typeface="Source Code Pro"/>
                <a:ea typeface="Source Code Pro"/>
                <a:cs typeface="Source Code Pro"/>
                <a:sym typeface="Source Code Pro"/>
              </a:defRPr>
            </a:lvl5pPr>
            <a:lvl6pPr marL="2743200" lvl="5" indent="-349250">
              <a:lnSpc>
                <a:spcPct val="115000"/>
              </a:lnSpc>
              <a:spcBef>
                <a:spcPts val="2100"/>
              </a:spcBef>
              <a:spcAft>
                <a:spcPts val="0"/>
              </a:spcAft>
              <a:buClr>
                <a:schemeClr val="dk2"/>
              </a:buClr>
              <a:buSzPts val="1900"/>
              <a:buFont typeface="Source Code Pro"/>
              <a:buChar char="■"/>
              <a:defRPr sz="1900">
                <a:solidFill>
                  <a:schemeClr val="dk2"/>
                </a:solidFill>
                <a:latin typeface="Source Code Pro"/>
                <a:ea typeface="Source Code Pro"/>
                <a:cs typeface="Source Code Pro"/>
                <a:sym typeface="Source Code Pro"/>
              </a:defRPr>
            </a:lvl6pPr>
            <a:lvl7pPr marL="3200400" lvl="6" indent="-349250">
              <a:lnSpc>
                <a:spcPct val="115000"/>
              </a:lnSpc>
              <a:spcBef>
                <a:spcPts val="2100"/>
              </a:spcBef>
              <a:spcAft>
                <a:spcPts val="0"/>
              </a:spcAft>
              <a:buClr>
                <a:schemeClr val="dk2"/>
              </a:buClr>
              <a:buSzPts val="1900"/>
              <a:buFont typeface="Source Code Pro"/>
              <a:buChar char="●"/>
              <a:defRPr sz="1900">
                <a:solidFill>
                  <a:schemeClr val="dk2"/>
                </a:solidFill>
                <a:latin typeface="Source Code Pro"/>
                <a:ea typeface="Source Code Pro"/>
                <a:cs typeface="Source Code Pro"/>
                <a:sym typeface="Source Code Pro"/>
              </a:defRPr>
            </a:lvl7pPr>
            <a:lvl8pPr marL="3657600" lvl="7" indent="-349250">
              <a:lnSpc>
                <a:spcPct val="115000"/>
              </a:lnSpc>
              <a:spcBef>
                <a:spcPts val="2100"/>
              </a:spcBef>
              <a:spcAft>
                <a:spcPts val="0"/>
              </a:spcAft>
              <a:buClr>
                <a:schemeClr val="dk2"/>
              </a:buClr>
              <a:buSzPts val="1900"/>
              <a:buFont typeface="Source Code Pro"/>
              <a:buChar char="○"/>
              <a:defRPr sz="1900">
                <a:solidFill>
                  <a:schemeClr val="dk2"/>
                </a:solidFill>
                <a:latin typeface="Source Code Pro"/>
                <a:ea typeface="Source Code Pro"/>
                <a:cs typeface="Source Code Pro"/>
                <a:sym typeface="Source Code Pro"/>
              </a:defRPr>
            </a:lvl8pPr>
            <a:lvl9pPr marL="4114800" lvl="8" indent="-349250">
              <a:lnSpc>
                <a:spcPct val="115000"/>
              </a:lnSpc>
              <a:spcBef>
                <a:spcPts val="2100"/>
              </a:spcBef>
              <a:spcAft>
                <a:spcPts val="2100"/>
              </a:spcAft>
              <a:buClr>
                <a:schemeClr val="dk2"/>
              </a:buClr>
              <a:buSzPts val="1900"/>
              <a:buFont typeface="Source Code Pro"/>
              <a:buChar char="■"/>
              <a:defRPr sz="1900">
                <a:solidFill>
                  <a:schemeClr val="dk2"/>
                </a:solidFill>
                <a:latin typeface="Source Code Pro"/>
                <a:ea typeface="Source Code Pro"/>
                <a:cs typeface="Source Code Pro"/>
                <a:sym typeface="Source Code Pro"/>
              </a:defRPr>
            </a:lvl9pPr>
          </a:lstStyle>
          <a:p>
            <a:endParaRPr/>
          </a:p>
        </p:txBody>
      </p:sp>
      <p:sp>
        <p:nvSpPr>
          <p:cNvPr id="12" name="Google Shape;12;g9a3795e1b3_0_0"/>
          <p:cNvSpPr txBox="1">
            <a:spLocks noGrp="1"/>
          </p:cNvSpPr>
          <p:nvPr>
            <p:ph type="sldNum" idx="12"/>
          </p:nvPr>
        </p:nvSpPr>
        <p:spPr>
          <a:xfrm>
            <a:off x="11293669" y="6217622"/>
            <a:ext cx="731400" cy="524700"/>
          </a:xfrm>
          <a:prstGeom prst="rect">
            <a:avLst/>
          </a:prstGeom>
          <a:noFill/>
          <a:ln>
            <a:noFill/>
          </a:ln>
        </p:spPr>
        <p:txBody>
          <a:bodyPr spcFirstLastPara="1" wrap="square" lIns="121875" tIns="121875" rIns="121875" bIns="121875" anchor="ctr" anchorCtr="0">
            <a:noAutofit/>
          </a:bodyPr>
          <a:lstStyle>
            <a:lvl1pPr lvl="0" algn="r">
              <a:buNone/>
              <a:defRPr sz="1300">
                <a:solidFill>
                  <a:schemeClr val="accent1"/>
                </a:solidFill>
                <a:latin typeface="Source Code Pro"/>
                <a:ea typeface="Source Code Pro"/>
                <a:cs typeface="Source Code Pro"/>
                <a:sym typeface="Source Code Pro"/>
              </a:defRPr>
            </a:lvl1pPr>
            <a:lvl2pPr lvl="1" algn="r">
              <a:buNone/>
              <a:defRPr sz="1300">
                <a:solidFill>
                  <a:schemeClr val="accent1"/>
                </a:solidFill>
                <a:latin typeface="Source Code Pro"/>
                <a:ea typeface="Source Code Pro"/>
                <a:cs typeface="Source Code Pro"/>
                <a:sym typeface="Source Code Pro"/>
              </a:defRPr>
            </a:lvl2pPr>
            <a:lvl3pPr lvl="2" algn="r">
              <a:buNone/>
              <a:defRPr sz="1300">
                <a:solidFill>
                  <a:schemeClr val="accent1"/>
                </a:solidFill>
                <a:latin typeface="Source Code Pro"/>
                <a:ea typeface="Source Code Pro"/>
                <a:cs typeface="Source Code Pro"/>
                <a:sym typeface="Source Code Pro"/>
              </a:defRPr>
            </a:lvl3pPr>
            <a:lvl4pPr lvl="3" algn="r">
              <a:buNone/>
              <a:defRPr sz="1300">
                <a:solidFill>
                  <a:schemeClr val="accent1"/>
                </a:solidFill>
                <a:latin typeface="Source Code Pro"/>
                <a:ea typeface="Source Code Pro"/>
                <a:cs typeface="Source Code Pro"/>
                <a:sym typeface="Source Code Pro"/>
              </a:defRPr>
            </a:lvl4pPr>
            <a:lvl5pPr lvl="4" algn="r">
              <a:buNone/>
              <a:defRPr sz="1300">
                <a:solidFill>
                  <a:schemeClr val="accent1"/>
                </a:solidFill>
                <a:latin typeface="Source Code Pro"/>
                <a:ea typeface="Source Code Pro"/>
                <a:cs typeface="Source Code Pro"/>
                <a:sym typeface="Source Code Pro"/>
              </a:defRPr>
            </a:lvl5pPr>
            <a:lvl6pPr lvl="5" algn="r">
              <a:buNone/>
              <a:defRPr sz="1300">
                <a:solidFill>
                  <a:schemeClr val="accent1"/>
                </a:solidFill>
                <a:latin typeface="Source Code Pro"/>
                <a:ea typeface="Source Code Pro"/>
                <a:cs typeface="Source Code Pro"/>
                <a:sym typeface="Source Code Pro"/>
              </a:defRPr>
            </a:lvl6pPr>
            <a:lvl7pPr lvl="6" algn="r">
              <a:buNone/>
              <a:defRPr sz="1300">
                <a:solidFill>
                  <a:schemeClr val="accent1"/>
                </a:solidFill>
                <a:latin typeface="Source Code Pro"/>
                <a:ea typeface="Source Code Pro"/>
                <a:cs typeface="Source Code Pro"/>
                <a:sym typeface="Source Code Pro"/>
              </a:defRPr>
            </a:lvl7pPr>
            <a:lvl8pPr lvl="7" algn="r">
              <a:buNone/>
              <a:defRPr sz="1300">
                <a:solidFill>
                  <a:schemeClr val="accent1"/>
                </a:solidFill>
                <a:latin typeface="Source Code Pro"/>
                <a:ea typeface="Source Code Pro"/>
                <a:cs typeface="Source Code Pro"/>
                <a:sym typeface="Source Code Pro"/>
              </a:defRPr>
            </a:lvl8pPr>
            <a:lvl9pPr lvl="8" algn="r">
              <a:buNone/>
              <a:defRPr sz="1300">
                <a:solidFill>
                  <a:schemeClr val="accent1"/>
                </a:solidFill>
                <a:latin typeface="Source Code Pro"/>
                <a:ea typeface="Source Code Pro"/>
                <a:cs typeface="Source Code Pro"/>
                <a:sym typeface="Source Code Pro"/>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hyperlink" Target="mailto:petesayles@paps.net"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mailto:leawelch@paps.net"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
          <p:cNvSpPr txBox="1">
            <a:spLocks noGrp="1"/>
          </p:cNvSpPr>
          <p:nvPr>
            <p:ph type="subTitle" idx="1"/>
          </p:nvPr>
        </p:nvSpPr>
        <p:spPr>
          <a:xfrm>
            <a:off x="1698550" y="4573075"/>
            <a:ext cx="9830100" cy="1599000"/>
          </a:xfrm>
          <a:prstGeom prst="rect">
            <a:avLst/>
          </a:prstGeom>
          <a:noFill/>
          <a:ln>
            <a:noFill/>
          </a:ln>
        </p:spPr>
        <p:txBody>
          <a:bodyPr spcFirstLastPara="1" wrap="square" lIns="121875" tIns="60925" rIns="121875" bIns="60925" anchor="t" anchorCtr="0">
            <a:normAutofit/>
          </a:bodyPr>
          <a:lstStyle/>
          <a:p>
            <a:pPr marL="0" lvl="0" indent="0" algn="ctr" rtl="0">
              <a:lnSpc>
                <a:spcPct val="95000"/>
              </a:lnSpc>
              <a:spcBef>
                <a:spcPts val="0"/>
              </a:spcBef>
              <a:spcAft>
                <a:spcPts val="0"/>
              </a:spcAft>
              <a:buSzPts val="2800"/>
              <a:buNone/>
            </a:pPr>
            <a:r>
              <a:rPr lang="en-US" sz="3700">
                <a:solidFill>
                  <a:srgbClr val="000000"/>
                </a:solidFill>
                <a:latin typeface="Times New Roman"/>
                <a:ea typeface="Times New Roman"/>
                <a:cs typeface="Times New Roman"/>
                <a:sym typeface="Times New Roman"/>
              </a:rPr>
              <a:t>Mr. Peter Sayles &amp; Mrs. Lea Welch</a:t>
            </a:r>
            <a:endParaRPr sz="3700">
              <a:solidFill>
                <a:srgbClr val="000000"/>
              </a:solidFill>
              <a:latin typeface="Times New Roman"/>
              <a:ea typeface="Times New Roman"/>
              <a:cs typeface="Times New Roman"/>
              <a:sym typeface="Times New Roman"/>
            </a:endParaRPr>
          </a:p>
          <a:p>
            <a:pPr marL="0" lvl="0" indent="0" algn="ctr" rtl="0">
              <a:lnSpc>
                <a:spcPct val="95000"/>
              </a:lnSpc>
              <a:spcBef>
                <a:spcPts val="0"/>
              </a:spcBef>
              <a:spcAft>
                <a:spcPts val="0"/>
              </a:spcAft>
              <a:buSzPts val="2800"/>
              <a:buNone/>
            </a:pPr>
            <a:r>
              <a:rPr lang="en-US" sz="3700">
                <a:solidFill>
                  <a:srgbClr val="000000"/>
                </a:solidFill>
                <a:latin typeface="Times New Roman"/>
                <a:ea typeface="Times New Roman"/>
                <a:cs typeface="Times New Roman"/>
                <a:sym typeface="Times New Roman"/>
              </a:rPr>
              <a:t>College Math</a:t>
            </a:r>
            <a:endParaRPr sz="3700"/>
          </a:p>
        </p:txBody>
      </p:sp>
      <p:sp>
        <p:nvSpPr>
          <p:cNvPr id="68" name="Google Shape;68;p1"/>
          <p:cNvSpPr txBox="1">
            <a:spLocks noGrp="1"/>
          </p:cNvSpPr>
          <p:nvPr>
            <p:ph type="ctrTitle"/>
          </p:nvPr>
        </p:nvSpPr>
        <p:spPr>
          <a:xfrm>
            <a:off x="415492" y="522867"/>
            <a:ext cx="11357700" cy="3587100"/>
          </a:xfrm>
          <a:prstGeom prst="rect">
            <a:avLst/>
          </a:prstGeom>
          <a:noFill/>
          <a:ln>
            <a:noFill/>
          </a:ln>
        </p:spPr>
        <p:txBody>
          <a:bodyPr spcFirstLastPara="1" wrap="square" lIns="121875" tIns="60925" rIns="121875" bIns="60925" anchor="b" anchorCtr="0">
            <a:normAutofit/>
          </a:bodyPr>
          <a:lstStyle/>
          <a:p>
            <a:pPr marL="0" lvl="0" indent="0" algn="ctr" rtl="0">
              <a:lnSpc>
                <a:spcPct val="90000"/>
              </a:lnSpc>
              <a:spcBef>
                <a:spcPts val="0"/>
              </a:spcBef>
              <a:spcAft>
                <a:spcPts val="0"/>
              </a:spcAft>
              <a:buClr>
                <a:schemeClr val="dk2"/>
              </a:buClr>
              <a:buSzPts val="5400"/>
              <a:buFont typeface="Century Gothic"/>
              <a:buNone/>
            </a:pPr>
            <a:r>
              <a:rPr lang="en-US"/>
              <a:t>Welcome to </a:t>
            </a:r>
            <a:br>
              <a:rPr lang="en-US"/>
            </a:br>
            <a:r>
              <a:rPr lang="en-US"/>
              <a:t>Back-to-School Night!</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9"/>
          <p:cNvSpPr txBox="1">
            <a:spLocks noGrp="1"/>
          </p:cNvSpPr>
          <p:nvPr>
            <p:ph type="body" idx="1"/>
          </p:nvPr>
        </p:nvSpPr>
        <p:spPr>
          <a:xfrm>
            <a:off x="1117309" y="1701800"/>
            <a:ext cx="10157354" cy="4470400"/>
          </a:xfrm>
          <a:prstGeom prst="rect">
            <a:avLst/>
          </a:prstGeom>
          <a:noFill/>
          <a:ln>
            <a:noFill/>
          </a:ln>
        </p:spPr>
        <p:txBody>
          <a:bodyPr spcFirstLastPara="1" wrap="square" lIns="121875" tIns="60925" rIns="121875" bIns="60925" anchor="t" anchorCtr="0">
            <a:normAutofit/>
          </a:bodyPr>
          <a:lstStyle/>
          <a:p>
            <a:pPr marL="304747" lvl="0" indent="-304747" algn="l" rtl="0">
              <a:lnSpc>
                <a:spcPct val="95000"/>
              </a:lnSpc>
              <a:spcBef>
                <a:spcPts val="0"/>
              </a:spcBef>
              <a:spcAft>
                <a:spcPts val="0"/>
              </a:spcAft>
              <a:buClr>
                <a:srgbClr val="000000"/>
              </a:buClr>
              <a:buSzPts val="3200"/>
              <a:buFont typeface="Times New Roman"/>
              <a:buChar char="•"/>
            </a:pPr>
            <a:r>
              <a:rPr lang="en-US" sz="3200">
                <a:solidFill>
                  <a:srgbClr val="000000"/>
                </a:solidFill>
                <a:latin typeface="Times New Roman"/>
                <a:ea typeface="Times New Roman"/>
                <a:cs typeface="Times New Roman"/>
                <a:sym typeface="Times New Roman"/>
              </a:rPr>
              <a:t>Any questions?</a:t>
            </a:r>
            <a:endParaRPr>
              <a:solidFill>
                <a:srgbClr val="000000"/>
              </a:solidFill>
              <a:latin typeface="Times New Roman"/>
              <a:ea typeface="Times New Roman"/>
              <a:cs typeface="Times New Roman"/>
              <a:sym typeface="Times New Roman"/>
            </a:endParaRPr>
          </a:p>
          <a:p>
            <a:pPr marL="304747" lvl="0" indent="-101547" algn="l" rtl="0">
              <a:lnSpc>
                <a:spcPct val="95000"/>
              </a:lnSpc>
              <a:spcBef>
                <a:spcPts val="1866"/>
              </a:spcBef>
              <a:spcAft>
                <a:spcPts val="0"/>
              </a:spcAft>
              <a:buSzPts val="3200"/>
              <a:buNone/>
            </a:pPr>
            <a:endParaRPr sz="3200">
              <a:latin typeface="Libre Baskerville"/>
              <a:ea typeface="Libre Baskerville"/>
              <a:cs typeface="Libre Baskerville"/>
              <a:sym typeface="Libre Baskerville"/>
            </a:endParaRPr>
          </a:p>
          <a:p>
            <a:pPr marL="0" lvl="0" indent="0" algn="l" rtl="0">
              <a:lnSpc>
                <a:spcPct val="95000"/>
              </a:lnSpc>
              <a:spcBef>
                <a:spcPts val="1866"/>
              </a:spcBef>
              <a:spcAft>
                <a:spcPts val="0"/>
              </a:spcAft>
              <a:buSzPts val="3200"/>
              <a:buNone/>
            </a:pPr>
            <a:endParaRPr sz="3200">
              <a:latin typeface="Libre Baskerville"/>
              <a:ea typeface="Libre Baskerville"/>
              <a:cs typeface="Libre Baskerville"/>
              <a:sym typeface="Libre Baskerville"/>
            </a:endParaRPr>
          </a:p>
        </p:txBody>
      </p:sp>
      <p:sp>
        <p:nvSpPr>
          <p:cNvPr id="124" name="Google Shape;124;p9"/>
          <p:cNvSpPr txBox="1">
            <a:spLocks noGrp="1"/>
          </p:cNvSpPr>
          <p:nvPr>
            <p:ph type="title"/>
          </p:nvPr>
        </p:nvSpPr>
        <p:spPr>
          <a:xfrm>
            <a:off x="1117309" y="76200"/>
            <a:ext cx="10157354" cy="1397000"/>
          </a:xfrm>
          <a:prstGeom prst="rect">
            <a:avLst/>
          </a:prstGeom>
          <a:noFill/>
          <a:ln>
            <a:noFill/>
          </a:ln>
        </p:spPr>
        <p:txBody>
          <a:bodyPr spcFirstLastPara="1" wrap="square" lIns="121875" tIns="60925" rIns="121875" bIns="60925" anchor="b" anchorCtr="0">
            <a:normAutofit/>
          </a:bodyPr>
          <a:lstStyle/>
          <a:p>
            <a:pPr marL="0" lvl="0" indent="0" algn="l" rtl="0">
              <a:lnSpc>
                <a:spcPct val="85000"/>
              </a:lnSpc>
              <a:spcBef>
                <a:spcPts val="0"/>
              </a:spcBef>
              <a:spcAft>
                <a:spcPts val="0"/>
              </a:spcAft>
              <a:buClr>
                <a:srgbClr val="31521B"/>
              </a:buClr>
              <a:buSzPts val="4400"/>
              <a:buFont typeface="Century Gothic"/>
              <a:buNone/>
            </a:pPr>
            <a:r>
              <a:rPr lang="en-US"/>
              <a:t>Q&amp;A</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2"/>
          <p:cNvSpPr txBox="1">
            <a:spLocks noGrp="1"/>
          </p:cNvSpPr>
          <p:nvPr>
            <p:ph type="body" idx="1"/>
          </p:nvPr>
        </p:nvSpPr>
        <p:spPr>
          <a:xfrm>
            <a:off x="571875" y="1701800"/>
            <a:ext cx="5716800" cy="4626000"/>
          </a:xfrm>
          <a:prstGeom prst="rect">
            <a:avLst/>
          </a:prstGeom>
          <a:noFill/>
          <a:ln>
            <a:noFill/>
          </a:ln>
        </p:spPr>
        <p:txBody>
          <a:bodyPr spcFirstLastPara="1" wrap="square" lIns="121875" tIns="60925" rIns="121875" bIns="60925" anchor="t" anchorCtr="0">
            <a:normAutofit/>
          </a:bodyPr>
          <a:lstStyle/>
          <a:p>
            <a:pPr marL="0" lvl="1" indent="0" algn="l" rtl="0">
              <a:lnSpc>
                <a:spcPct val="95000"/>
              </a:lnSpc>
              <a:spcBef>
                <a:spcPts val="0"/>
              </a:spcBef>
              <a:spcAft>
                <a:spcPts val="0"/>
              </a:spcAft>
              <a:buSzPts val="2800"/>
              <a:buNone/>
            </a:pPr>
            <a:r>
              <a:rPr lang="en-US" sz="2800" b="1">
                <a:solidFill>
                  <a:srgbClr val="000000"/>
                </a:solidFill>
                <a:latin typeface="Times New Roman"/>
                <a:ea typeface="Times New Roman"/>
                <a:cs typeface="Times New Roman"/>
                <a:sym typeface="Times New Roman"/>
              </a:rPr>
              <a:t>Mr. Sayles</a:t>
            </a:r>
            <a:endParaRPr sz="2800" b="1">
              <a:solidFill>
                <a:srgbClr val="000000"/>
              </a:solidFill>
              <a:latin typeface="Times New Roman"/>
              <a:ea typeface="Times New Roman"/>
              <a:cs typeface="Times New Roman"/>
              <a:sym typeface="Times New Roman"/>
            </a:endParaRPr>
          </a:p>
          <a:p>
            <a:pPr marL="0" lvl="0" indent="0" algn="l" rtl="0">
              <a:lnSpc>
                <a:spcPct val="95000"/>
              </a:lnSpc>
              <a:spcBef>
                <a:spcPts val="1066"/>
              </a:spcBef>
              <a:spcAft>
                <a:spcPts val="0"/>
              </a:spcAft>
              <a:buSzPts val="1800"/>
              <a:buNone/>
            </a:pPr>
            <a:r>
              <a:rPr lang="en-US" sz="2500">
                <a:solidFill>
                  <a:srgbClr val="000000"/>
                </a:solidFill>
                <a:latin typeface="Times New Roman"/>
                <a:ea typeface="Times New Roman"/>
                <a:cs typeface="Times New Roman"/>
                <a:sym typeface="Times New Roman"/>
              </a:rPr>
              <a:t>This is my 10</a:t>
            </a:r>
            <a:r>
              <a:rPr lang="en-US" sz="2500" baseline="30000">
                <a:solidFill>
                  <a:srgbClr val="000000"/>
                </a:solidFill>
                <a:latin typeface="Times New Roman"/>
                <a:ea typeface="Times New Roman"/>
                <a:cs typeface="Times New Roman"/>
                <a:sym typeface="Times New Roman"/>
              </a:rPr>
              <a:t>th</a:t>
            </a:r>
            <a:r>
              <a:rPr lang="en-US" sz="2500">
                <a:solidFill>
                  <a:srgbClr val="000000"/>
                </a:solidFill>
                <a:latin typeface="Times New Roman"/>
                <a:ea typeface="Times New Roman"/>
                <a:cs typeface="Times New Roman"/>
                <a:sym typeface="Times New Roman"/>
              </a:rPr>
              <a:t> year at Perth Amboy High School.</a:t>
            </a:r>
            <a:endParaRPr sz="2500">
              <a:solidFill>
                <a:srgbClr val="000000"/>
              </a:solidFill>
              <a:latin typeface="Times New Roman"/>
              <a:ea typeface="Times New Roman"/>
              <a:cs typeface="Times New Roman"/>
              <a:sym typeface="Times New Roman"/>
            </a:endParaRPr>
          </a:p>
          <a:p>
            <a:pPr marL="0" lvl="0" indent="0" algn="l" rtl="0">
              <a:lnSpc>
                <a:spcPct val="95000"/>
              </a:lnSpc>
              <a:spcBef>
                <a:spcPts val="1066"/>
              </a:spcBef>
              <a:spcAft>
                <a:spcPts val="0"/>
              </a:spcAft>
              <a:buSzPts val="1800"/>
              <a:buNone/>
            </a:pPr>
            <a:endParaRPr sz="2500">
              <a:solidFill>
                <a:srgbClr val="000000"/>
              </a:solidFill>
              <a:latin typeface="Times New Roman"/>
              <a:ea typeface="Times New Roman"/>
              <a:cs typeface="Times New Roman"/>
              <a:sym typeface="Times New Roman"/>
            </a:endParaRPr>
          </a:p>
          <a:p>
            <a:pPr marL="0" lvl="0" indent="0" algn="l" rtl="0">
              <a:lnSpc>
                <a:spcPct val="75000"/>
              </a:lnSpc>
              <a:spcBef>
                <a:spcPts val="1066"/>
              </a:spcBef>
              <a:spcAft>
                <a:spcPts val="0"/>
              </a:spcAft>
              <a:buClr>
                <a:srgbClr val="000000"/>
              </a:buClr>
              <a:buSzPts val="1700"/>
              <a:buFont typeface="Arial"/>
              <a:buNone/>
            </a:pPr>
            <a:endParaRPr sz="1700">
              <a:solidFill>
                <a:srgbClr val="000000"/>
              </a:solidFill>
              <a:latin typeface="Times New Roman"/>
              <a:ea typeface="Times New Roman"/>
              <a:cs typeface="Times New Roman"/>
              <a:sym typeface="Times New Roman"/>
            </a:endParaRPr>
          </a:p>
          <a:p>
            <a:pPr marL="0" lvl="0" indent="0" algn="l" rtl="0">
              <a:lnSpc>
                <a:spcPct val="75000"/>
              </a:lnSpc>
              <a:spcBef>
                <a:spcPts val="1066"/>
              </a:spcBef>
              <a:spcAft>
                <a:spcPts val="0"/>
              </a:spcAft>
              <a:buClr>
                <a:srgbClr val="000000"/>
              </a:buClr>
              <a:buSzPts val="1700"/>
              <a:buFont typeface="Arial"/>
              <a:buNone/>
            </a:pPr>
            <a:endParaRPr sz="1700">
              <a:solidFill>
                <a:srgbClr val="000000"/>
              </a:solidFill>
              <a:latin typeface="Times New Roman"/>
              <a:ea typeface="Times New Roman"/>
              <a:cs typeface="Times New Roman"/>
              <a:sym typeface="Times New Roman"/>
            </a:endParaRPr>
          </a:p>
          <a:p>
            <a:pPr marL="0" lvl="0" indent="0" algn="l" rtl="0">
              <a:lnSpc>
                <a:spcPct val="75000"/>
              </a:lnSpc>
              <a:spcBef>
                <a:spcPts val="1066"/>
              </a:spcBef>
              <a:spcAft>
                <a:spcPts val="0"/>
              </a:spcAft>
              <a:buClr>
                <a:srgbClr val="000000"/>
              </a:buClr>
              <a:buSzPts val="2500"/>
              <a:buFont typeface="Arial"/>
              <a:buNone/>
            </a:pPr>
            <a:endParaRPr sz="2500">
              <a:solidFill>
                <a:schemeClr val="dk1"/>
              </a:solidFill>
              <a:latin typeface="Libre Baskerville"/>
              <a:ea typeface="Libre Baskerville"/>
              <a:cs typeface="Libre Baskerville"/>
              <a:sym typeface="Libre Baskerville"/>
            </a:endParaRPr>
          </a:p>
          <a:p>
            <a:pPr marL="0" lvl="0" indent="0" algn="l" rtl="0">
              <a:lnSpc>
                <a:spcPct val="75000"/>
              </a:lnSpc>
              <a:spcBef>
                <a:spcPts val="1066"/>
              </a:spcBef>
              <a:spcAft>
                <a:spcPts val="0"/>
              </a:spcAft>
              <a:buClr>
                <a:srgbClr val="000000"/>
              </a:buClr>
              <a:buSzPts val="1700"/>
              <a:buFont typeface="Arial"/>
              <a:buNone/>
            </a:pPr>
            <a:endParaRPr sz="2500">
              <a:latin typeface="Libre Baskerville"/>
              <a:ea typeface="Libre Baskerville"/>
              <a:cs typeface="Libre Baskerville"/>
              <a:sym typeface="Libre Baskerville"/>
            </a:endParaRPr>
          </a:p>
        </p:txBody>
      </p:sp>
      <p:sp>
        <p:nvSpPr>
          <p:cNvPr id="74" name="Google Shape;74;p2"/>
          <p:cNvSpPr txBox="1">
            <a:spLocks noGrp="1"/>
          </p:cNvSpPr>
          <p:nvPr>
            <p:ph type="title"/>
          </p:nvPr>
        </p:nvSpPr>
        <p:spPr>
          <a:xfrm>
            <a:off x="1117300" y="76200"/>
            <a:ext cx="10157400" cy="1245300"/>
          </a:xfrm>
          <a:prstGeom prst="rect">
            <a:avLst/>
          </a:prstGeom>
          <a:noFill/>
          <a:ln>
            <a:noFill/>
          </a:ln>
        </p:spPr>
        <p:txBody>
          <a:bodyPr spcFirstLastPara="1" wrap="square" lIns="121875" tIns="60925" rIns="121875" bIns="60925" anchor="b" anchorCtr="0">
            <a:normAutofit/>
          </a:bodyPr>
          <a:lstStyle/>
          <a:p>
            <a:pPr marL="0" lvl="0" indent="0" algn="l" rtl="0">
              <a:lnSpc>
                <a:spcPct val="85000"/>
              </a:lnSpc>
              <a:spcBef>
                <a:spcPts val="0"/>
              </a:spcBef>
              <a:spcAft>
                <a:spcPts val="0"/>
              </a:spcAft>
              <a:buClr>
                <a:srgbClr val="31521B"/>
              </a:buClr>
              <a:buSzPts val="4400"/>
              <a:buFont typeface="Century Gothic"/>
              <a:buNone/>
            </a:pPr>
            <a:r>
              <a:rPr lang="en-US"/>
              <a:t>Introductions</a:t>
            </a:r>
            <a:endParaRPr/>
          </a:p>
        </p:txBody>
      </p:sp>
      <p:sp>
        <p:nvSpPr>
          <p:cNvPr id="75" name="Google Shape;75;p2"/>
          <p:cNvSpPr txBox="1"/>
          <p:nvPr/>
        </p:nvSpPr>
        <p:spPr>
          <a:xfrm>
            <a:off x="6401175" y="1701800"/>
            <a:ext cx="5376000" cy="4883100"/>
          </a:xfrm>
          <a:prstGeom prst="rect">
            <a:avLst/>
          </a:prstGeom>
          <a:noFill/>
          <a:ln>
            <a:noFill/>
          </a:ln>
        </p:spPr>
        <p:txBody>
          <a:bodyPr spcFirstLastPara="1" wrap="square" lIns="121875" tIns="60925" rIns="121875" bIns="60925" anchor="t" anchorCtr="0">
            <a:normAutofit/>
          </a:bodyPr>
          <a:lstStyle/>
          <a:p>
            <a:pPr marL="0" marR="0" lvl="1" indent="0" algn="l" rtl="0">
              <a:lnSpc>
                <a:spcPct val="95000"/>
              </a:lnSpc>
              <a:spcBef>
                <a:spcPts val="0"/>
              </a:spcBef>
              <a:spcAft>
                <a:spcPts val="0"/>
              </a:spcAft>
              <a:buClr>
                <a:srgbClr val="08A5EF"/>
              </a:buClr>
              <a:buSzPts val="2800"/>
              <a:buFont typeface="Century Gothic"/>
              <a:buNone/>
            </a:pPr>
            <a:r>
              <a:rPr lang="en-US" sz="2800" b="1" i="0" u="none" strike="noStrike" cap="none">
                <a:solidFill>
                  <a:srgbClr val="000000"/>
                </a:solidFill>
                <a:latin typeface="Times New Roman"/>
                <a:ea typeface="Times New Roman"/>
                <a:cs typeface="Times New Roman"/>
                <a:sym typeface="Times New Roman"/>
              </a:rPr>
              <a:t>Mrs. Lea Welch</a:t>
            </a:r>
            <a:endParaRPr sz="1400" b="1" i="0" u="none" strike="noStrike" cap="none">
              <a:solidFill>
                <a:srgbClr val="000000"/>
              </a:solidFill>
              <a:latin typeface="Times New Roman"/>
              <a:ea typeface="Times New Roman"/>
              <a:cs typeface="Times New Roman"/>
              <a:sym typeface="Times New Roman"/>
            </a:endParaRPr>
          </a:p>
          <a:p>
            <a:pPr marL="0" marR="0" lvl="0" indent="0" algn="l" rtl="0">
              <a:lnSpc>
                <a:spcPct val="115000"/>
              </a:lnSpc>
              <a:spcBef>
                <a:spcPts val="0"/>
              </a:spcBef>
              <a:spcAft>
                <a:spcPts val="0"/>
              </a:spcAft>
              <a:buClr>
                <a:srgbClr val="000000"/>
              </a:buClr>
              <a:buSzPts val="2400"/>
              <a:buFont typeface="Arial"/>
              <a:buNone/>
            </a:pPr>
            <a:r>
              <a:rPr lang="en-US" sz="2400" b="0" i="0" u="none" strike="noStrike" cap="none">
                <a:solidFill>
                  <a:srgbClr val="000000"/>
                </a:solidFill>
                <a:latin typeface="Times New Roman"/>
                <a:ea typeface="Times New Roman"/>
                <a:cs typeface="Times New Roman"/>
                <a:sym typeface="Times New Roman"/>
              </a:rPr>
              <a:t>This is my 8</a:t>
            </a:r>
            <a:r>
              <a:rPr lang="en-US" sz="2400">
                <a:latin typeface="Times New Roman"/>
                <a:ea typeface="Times New Roman"/>
                <a:cs typeface="Times New Roman"/>
                <a:sym typeface="Times New Roman"/>
              </a:rPr>
              <a:t>th</a:t>
            </a:r>
            <a:r>
              <a:rPr lang="en-US" sz="2400" b="0" i="0" u="none" strike="noStrike" cap="none">
                <a:solidFill>
                  <a:srgbClr val="000000"/>
                </a:solidFill>
                <a:latin typeface="Times New Roman"/>
                <a:ea typeface="Times New Roman"/>
                <a:cs typeface="Times New Roman"/>
                <a:sym typeface="Times New Roman"/>
              </a:rPr>
              <a:t> year at Perth Amboy High School. I have taught Algebra 1, Geometry, Algebra 2,  College Math, Consumer Math, Financial Literacy, Human and Physical Geography, Latin American Studies, and US History 2. My husband and I have an awesome 2.5 year old son, Anthony, and 2 crazy dogs, Snoopy and Reggie. </a:t>
            </a:r>
            <a:endParaRPr sz="3500" b="0" i="0" u="none" strike="noStrike" cap="none">
              <a:solidFill>
                <a:srgbClr val="000000"/>
              </a:solidFill>
              <a:latin typeface="Times New Roman"/>
              <a:ea typeface="Times New Roman"/>
              <a:cs typeface="Times New Roman"/>
              <a:sym typeface="Times New Roman"/>
            </a:endParaRPr>
          </a:p>
          <a:p>
            <a:pPr marL="914400" marR="0" lvl="0" indent="0" algn="l" rtl="0">
              <a:lnSpc>
                <a:spcPct val="95000"/>
              </a:lnSpc>
              <a:spcBef>
                <a:spcPts val="1600"/>
              </a:spcBef>
              <a:spcAft>
                <a:spcPts val="0"/>
              </a:spcAft>
              <a:buClr>
                <a:srgbClr val="000000"/>
              </a:buClr>
              <a:buSzPts val="2500"/>
              <a:buFont typeface="Arial"/>
              <a:buNone/>
            </a:pPr>
            <a:endParaRPr sz="3500" b="0" i="0" u="none" strike="noStrike" cap="none">
              <a:solidFill>
                <a:srgbClr val="000000"/>
              </a:solidFill>
              <a:latin typeface="Times New Roman"/>
              <a:ea typeface="Times New Roman"/>
              <a:cs typeface="Times New Roman"/>
              <a:sym typeface="Times New Roman"/>
            </a:endParaRPr>
          </a:p>
          <a:p>
            <a:pPr marL="0" marR="0" lvl="0" indent="0" algn="l" rtl="0">
              <a:lnSpc>
                <a:spcPct val="75000"/>
              </a:lnSpc>
              <a:spcBef>
                <a:spcPts val="1066"/>
              </a:spcBef>
              <a:spcAft>
                <a:spcPts val="0"/>
              </a:spcAft>
              <a:buClr>
                <a:srgbClr val="000000"/>
              </a:buClr>
              <a:buSzPts val="1700"/>
              <a:buFont typeface="Arial"/>
              <a:buNone/>
            </a:pPr>
            <a:endParaRPr sz="2500" b="0" i="0" u="none" strike="noStrike" cap="none">
              <a:solidFill>
                <a:srgbClr val="000000"/>
              </a:solidFill>
              <a:latin typeface="Times New Roman"/>
              <a:ea typeface="Times New Roman"/>
              <a:cs typeface="Times New Roman"/>
              <a:sym typeface="Times New Roman"/>
            </a:endParaRPr>
          </a:p>
          <a:p>
            <a:pPr marL="0" marR="0" lvl="0" indent="0" algn="l" rtl="0">
              <a:lnSpc>
                <a:spcPct val="75000"/>
              </a:lnSpc>
              <a:spcBef>
                <a:spcPts val="1066"/>
              </a:spcBef>
              <a:spcAft>
                <a:spcPts val="0"/>
              </a:spcAft>
              <a:buClr>
                <a:srgbClr val="000000"/>
              </a:buClr>
              <a:buSzPts val="2500"/>
              <a:buFont typeface="Arial"/>
              <a:buNone/>
            </a:pPr>
            <a:r>
              <a:rPr lang="en-US" sz="2500" b="0" i="0" u="none" strike="noStrike" cap="none">
                <a:solidFill>
                  <a:schemeClr val="dk1"/>
                </a:solidFill>
                <a:latin typeface="Libre Baskerville"/>
                <a:ea typeface="Libre Baskerville"/>
                <a:cs typeface="Libre Baskerville"/>
                <a:sym typeface="Libre Baskerville"/>
              </a:rPr>
              <a:t>          </a:t>
            </a:r>
            <a:endParaRPr sz="1700" b="0" i="0" u="none" strike="noStrike" cap="none">
              <a:solidFill>
                <a:schemeClr val="dk1"/>
              </a:solidFill>
              <a:latin typeface="Libre Baskerville"/>
              <a:ea typeface="Libre Baskerville"/>
              <a:cs typeface="Libre Baskerville"/>
              <a:sym typeface="Libre Baskerville"/>
            </a:endParaRPr>
          </a:p>
          <a:p>
            <a:pPr marL="0" marR="0" lvl="0" indent="0" algn="l" rtl="0">
              <a:lnSpc>
                <a:spcPct val="75000"/>
              </a:lnSpc>
              <a:spcBef>
                <a:spcPts val="1066"/>
              </a:spcBef>
              <a:spcAft>
                <a:spcPts val="0"/>
              </a:spcAft>
              <a:buClr>
                <a:srgbClr val="000000"/>
              </a:buClr>
              <a:buSzPts val="1700"/>
              <a:buFont typeface="Arial"/>
              <a:buNone/>
            </a:pPr>
            <a:endParaRPr sz="1700" b="0" i="0" u="none" strike="noStrike" cap="none">
              <a:solidFill>
                <a:schemeClr val="dk1"/>
              </a:solidFill>
              <a:latin typeface="Libre Baskerville"/>
              <a:ea typeface="Libre Baskerville"/>
              <a:cs typeface="Libre Baskerville"/>
              <a:sym typeface="Libre Baskerville"/>
            </a:endParaRPr>
          </a:p>
          <a:p>
            <a:pPr marL="914400" marR="0" lvl="0" indent="0" algn="l" rtl="0">
              <a:lnSpc>
                <a:spcPct val="75000"/>
              </a:lnSpc>
              <a:spcBef>
                <a:spcPts val="1066"/>
              </a:spcBef>
              <a:spcAft>
                <a:spcPts val="0"/>
              </a:spcAft>
              <a:buClr>
                <a:srgbClr val="000000"/>
              </a:buClr>
              <a:buSzPts val="2500"/>
              <a:buFont typeface="Arial"/>
              <a:buNone/>
            </a:pPr>
            <a:endParaRPr sz="2500" b="0" i="0" u="none" strike="noStrike" cap="none">
              <a:solidFill>
                <a:schemeClr val="dk1"/>
              </a:solidFill>
              <a:latin typeface="Libre Baskerville"/>
              <a:ea typeface="Libre Baskerville"/>
              <a:cs typeface="Libre Baskerville"/>
              <a:sym typeface="Libre Baskerville"/>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3"/>
          <p:cNvSpPr txBox="1">
            <a:spLocks noGrp="1"/>
          </p:cNvSpPr>
          <p:nvPr>
            <p:ph type="body" idx="1"/>
          </p:nvPr>
        </p:nvSpPr>
        <p:spPr>
          <a:xfrm>
            <a:off x="1117309" y="1701800"/>
            <a:ext cx="10157354" cy="4470400"/>
          </a:xfrm>
          <a:prstGeom prst="rect">
            <a:avLst/>
          </a:prstGeom>
          <a:noFill/>
          <a:ln>
            <a:noFill/>
          </a:ln>
        </p:spPr>
        <p:txBody>
          <a:bodyPr spcFirstLastPara="1" wrap="square" lIns="121875" tIns="60925" rIns="121875" bIns="60925" anchor="t" anchorCtr="0">
            <a:normAutofit/>
          </a:bodyPr>
          <a:lstStyle/>
          <a:p>
            <a:pPr marL="304745" lvl="0" indent="-304745" algn="l" rtl="0">
              <a:lnSpc>
                <a:spcPct val="85000"/>
              </a:lnSpc>
              <a:spcBef>
                <a:spcPts val="1866"/>
              </a:spcBef>
              <a:spcAft>
                <a:spcPts val="0"/>
              </a:spcAft>
              <a:buClr>
                <a:srgbClr val="000000"/>
              </a:buClr>
              <a:buSzPts val="3000"/>
              <a:buFont typeface="Times New Roman"/>
              <a:buChar char="•"/>
            </a:pPr>
            <a:r>
              <a:rPr lang="en-US" sz="3000">
                <a:solidFill>
                  <a:srgbClr val="000000"/>
                </a:solidFill>
                <a:latin typeface="Times New Roman"/>
                <a:ea typeface="Times New Roman"/>
                <a:cs typeface="Times New Roman"/>
                <a:sym typeface="Times New Roman"/>
              </a:rPr>
              <a:t>My email is </a:t>
            </a:r>
            <a:r>
              <a:rPr lang="en-US" sz="3000" u="sng">
                <a:solidFill>
                  <a:schemeClr val="hlink"/>
                </a:solidFill>
                <a:latin typeface="Times New Roman"/>
                <a:ea typeface="Times New Roman"/>
                <a:cs typeface="Times New Roman"/>
                <a:sym typeface="Times New Roman"/>
                <a:hlinkClick r:id="rId3"/>
              </a:rPr>
              <a:t>petesayles@paps.net</a:t>
            </a:r>
            <a:endParaRPr sz="3000">
              <a:solidFill>
                <a:srgbClr val="000000"/>
              </a:solidFill>
              <a:latin typeface="Times New Roman"/>
              <a:ea typeface="Times New Roman"/>
              <a:cs typeface="Times New Roman"/>
              <a:sym typeface="Times New Roman"/>
            </a:endParaRPr>
          </a:p>
          <a:p>
            <a:pPr marL="457200" lvl="0" indent="-419100" algn="l" rtl="0">
              <a:lnSpc>
                <a:spcPct val="85000"/>
              </a:lnSpc>
              <a:spcBef>
                <a:spcPts val="1866"/>
              </a:spcBef>
              <a:spcAft>
                <a:spcPts val="0"/>
              </a:spcAft>
              <a:buClr>
                <a:srgbClr val="000000"/>
              </a:buClr>
              <a:buSzPts val="3000"/>
              <a:buFont typeface="Times New Roman"/>
              <a:buChar char="•"/>
            </a:pPr>
            <a:r>
              <a:rPr lang="en-US" sz="3000">
                <a:solidFill>
                  <a:srgbClr val="000000"/>
                </a:solidFill>
                <a:latin typeface="Times New Roman"/>
                <a:ea typeface="Times New Roman"/>
                <a:cs typeface="Times New Roman"/>
                <a:sym typeface="Times New Roman"/>
              </a:rPr>
              <a:t>Please feel free to contact me with any questions or concerns.</a:t>
            </a:r>
            <a:endParaRPr>
              <a:solidFill>
                <a:srgbClr val="000000"/>
              </a:solidFill>
              <a:latin typeface="Times New Roman"/>
              <a:ea typeface="Times New Roman"/>
              <a:cs typeface="Times New Roman"/>
              <a:sym typeface="Times New Roman"/>
            </a:endParaRPr>
          </a:p>
          <a:p>
            <a:pPr marL="457200" lvl="0" indent="-419100" algn="l" rtl="0">
              <a:lnSpc>
                <a:spcPct val="85000"/>
              </a:lnSpc>
              <a:spcBef>
                <a:spcPts val="1866"/>
              </a:spcBef>
              <a:spcAft>
                <a:spcPts val="0"/>
              </a:spcAft>
              <a:buClr>
                <a:srgbClr val="000000"/>
              </a:buClr>
              <a:buSzPts val="3000"/>
              <a:buFont typeface="Times New Roman"/>
              <a:buChar char="•"/>
            </a:pPr>
            <a:r>
              <a:rPr lang="en-US" sz="3000">
                <a:solidFill>
                  <a:srgbClr val="000000"/>
                </a:solidFill>
                <a:latin typeface="Times New Roman"/>
                <a:ea typeface="Times New Roman"/>
                <a:cs typeface="Times New Roman"/>
                <a:sym typeface="Times New Roman"/>
              </a:rPr>
              <a:t>Contact Hours: Mon–Fri:  </a:t>
            </a:r>
            <a:endParaRPr>
              <a:solidFill>
                <a:srgbClr val="000000"/>
              </a:solidFill>
              <a:latin typeface="Times New Roman"/>
              <a:ea typeface="Times New Roman"/>
              <a:cs typeface="Times New Roman"/>
              <a:sym typeface="Times New Roman"/>
            </a:endParaRPr>
          </a:p>
          <a:p>
            <a:pPr marL="914400" lvl="1" indent="-393700" algn="l" rtl="0">
              <a:lnSpc>
                <a:spcPct val="85000"/>
              </a:lnSpc>
              <a:spcBef>
                <a:spcPts val="1066"/>
              </a:spcBef>
              <a:spcAft>
                <a:spcPts val="0"/>
              </a:spcAft>
              <a:buClr>
                <a:srgbClr val="000000"/>
              </a:buClr>
              <a:buSzPts val="2600"/>
              <a:buFont typeface="Times New Roman"/>
              <a:buChar char="–"/>
            </a:pPr>
            <a:r>
              <a:rPr lang="en-US" sz="2600">
                <a:solidFill>
                  <a:srgbClr val="000000"/>
                </a:solidFill>
                <a:latin typeface="Times New Roman"/>
                <a:ea typeface="Times New Roman"/>
                <a:cs typeface="Times New Roman"/>
                <a:sym typeface="Times New Roman"/>
              </a:rPr>
              <a:t>8:00 AM – 9:30 AM</a:t>
            </a:r>
            <a:endParaRPr>
              <a:solidFill>
                <a:srgbClr val="000000"/>
              </a:solidFill>
              <a:latin typeface="Times New Roman"/>
              <a:ea typeface="Times New Roman"/>
              <a:cs typeface="Times New Roman"/>
              <a:sym typeface="Times New Roman"/>
            </a:endParaRPr>
          </a:p>
          <a:p>
            <a:pPr marL="914400" lvl="1" indent="-393700" algn="l" rtl="0">
              <a:lnSpc>
                <a:spcPct val="85000"/>
              </a:lnSpc>
              <a:spcBef>
                <a:spcPts val="1066"/>
              </a:spcBef>
              <a:spcAft>
                <a:spcPts val="0"/>
              </a:spcAft>
              <a:buClr>
                <a:srgbClr val="000000"/>
              </a:buClr>
              <a:buSzPts val="2600"/>
              <a:buFont typeface="Times New Roman"/>
              <a:buChar char="–"/>
            </a:pPr>
            <a:r>
              <a:rPr lang="en-US" sz="2600">
                <a:solidFill>
                  <a:srgbClr val="000000"/>
                </a:solidFill>
                <a:latin typeface="Times New Roman"/>
                <a:ea typeface="Times New Roman"/>
                <a:cs typeface="Times New Roman"/>
                <a:sym typeface="Times New Roman"/>
              </a:rPr>
              <a:t>2:15 PM – 3:10 PM</a:t>
            </a:r>
            <a:endParaRPr>
              <a:solidFill>
                <a:srgbClr val="000000"/>
              </a:solidFill>
              <a:latin typeface="Times New Roman"/>
              <a:ea typeface="Times New Roman"/>
              <a:cs typeface="Times New Roman"/>
              <a:sym typeface="Times New Roman"/>
            </a:endParaRPr>
          </a:p>
          <a:p>
            <a:pPr marL="914400" lvl="1" indent="-393700" algn="l" rtl="0">
              <a:lnSpc>
                <a:spcPct val="85000"/>
              </a:lnSpc>
              <a:spcBef>
                <a:spcPts val="1066"/>
              </a:spcBef>
              <a:spcAft>
                <a:spcPts val="0"/>
              </a:spcAft>
              <a:buClr>
                <a:srgbClr val="000000"/>
              </a:buClr>
              <a:buSzPts val="2600"/>
              <a:buFont typeface="Times New Roman"/>
              <a:buChar char="–"/>
            </a:pPr>
            <a:r>
              <a:rPr lang="en-US" sz="2600">
                <a:solidFill>
                  <a:srgbClr val="000000"/>
                </a:solidFill>
                <a:latin typeface="Times New Roman"/>
                <a:ea typeface="Times New Roman"/>
                <a:cs typeface="Times New Roman"/>
                <a:sym typeface="Times New Roman"/>
              </a:rPr>
              <a:t>In your email please identify your student and the best number and time for me to reach you.</a:t>
            </a:r>
            <a:endParaRPr sz="3000">
              <a:solidFill>
                <a:srgbClr val="000000"/>
              </a:solidFill>
              <a:latin typeface="Times New Roman"/>
              <a:ea typeface="Times New Roman"/>
              <a:cs typeface="Times New Roman"/>
              <a:sym typeface="Times New Roman"/>
            </a:endParaRPr>
          </a:p>
        </p:txBody>
      </p:sp>
      <p:sp>
        <p:nvSpPr>
          <p:cNvPr id="81" name="Google Shape;81;p3"/>
          <p:cNvSpPr txBox="1">
            <a:spLocks noGrp="1"/>
          </p:cNvSpPr>
          <p:nvPr>
            <p:ph type="title"/>
          </p:nvPr>
        </p:nvSpPr>
        <p:spPr>
          <a:xfrm>
            <a:off x="1117309" y="76200"/>
            <a:ext cx="10157354" cy="1397000"/>
          </a:xfrm>
          <a:prstGeom prst="rect">
            <a:avLst/>
          </a:prstGeom>
          <a:noFill/>
          <a:ln>
            <a:noFill/>
          </a:ln>
        </p:spPr>
        <p:txBody>
          <a:bodyPr spcFirstLastPara="1" wrap="square" lIns="121875" tIns="60925" rIns="121875" bIns="60925" anchor="b" anchorCtr="0">
            <a:normAutofit/>
          </a:bodyPr>
          <a:lstStyle/>
          <a:p>
            <a:pPr marL="0" lvl="0" indent="0" algn="l" rtl="0">
              <a:lnSpc>
                <a:spcPct val="85000"/>
              </a:lnSpc>
              <a:spcBef>
                <a:spcPts val="0"/>
              </a:spcBef>
              <a:spcAft>
                <a:spcPts val="0"/>
              </a:spcAft>
              <a:buClr>
                <a:srgbClr val="31521B"/>
              </a:buClr>
              <a:buSzPts val="4400"/>
              <a:buFont typeface="Century Gothic"/>
              <a:buNone/>
            </a:pPr>
            <a:r>
              <a:rPr lang="en-US"/>
              <a:t>Contact Information - Mr. Sayles</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g9a2dabd532_1_1"/>
          <p:cNvSpPr txBox="1">
            <a:spLocks noGrp="1"/>
          </p:cNvSpPr>
          <p:nvPr>
            <p:ph type="body" idx="1"/>
          </p:nvPr>
        </p:nvSpPr>
        <p:spPr>
          <a:xfrm>
            <a:off x="1117309" y="1701800"/>
            <a:ext cx="10157400" cy="4470300"/>
          </a:xfrm>
          <a:prstGeom prst="rect">
            <a:avLst/>
          </a:prstGeom>
          <a:noFill/>
          <a:ln>
            <a:noFill/>
          </a:ln>
        </p:spPr>
        <p:txBody>
          <a:bodyPr spcFirstLastPara="1" wrap="square" lIns="121875" tIns="60925" rIns="121875" bIns="60925" anchor="t" anchorCtr="0">
            <a:noAutofit/>
          </a:bodyPr>
          <a:lstStyle/>
          <a:p>
            <a:pPr marL="304746" lvl="0" indent="-304746" algn="l" rtl="0">
              <a:lnSpc>
                <a:spcPct val="85000"/>
              </a:lnSpc>
              <a:spcBef>
                <a:spcPts val="1866"/>
              </a:spcBef>
              <a:spcAft>
                <a:spcPts val="0"/>
              </a:spcAft>
              <a:buClr>
                <a:srgbClr val="000000"/>
              </a:buClr>
              <a:buSzPts val="3000"/>
              <a:buFont typeface="Times New Roman"/>
              <a:buChar char="•"/>
            </a:pPr>
            <a:r>
              <a:rPr lang="en-US" sz="3000">
                <a:solidFill>
                  <a:srgbClr val="000000"/>
                </a:solidFill>
                <a:latin typeface="Times New Roman"/>
                <a:ea typeface="Times New Roman"/>
                <a:cs typeface="Times New Roman"/>
                <a:sym typeface="Times New Roman"/>
              </a:rPr>
              <a:t>My email is </a:t>
            </a:r>
            <a:r>
              <a:rPr lang="en-US" sz="3000" u="sng">
                <a:solidFill>
                  <a:srgbClr val="000000"/>
                </a:solidFill>
                <a:latin typeface="Times New Roman"/>
                <a:ea typeface="Times New Roman"/>
                <a:cs typeface="Times New Roman"/>
                <a:sym typeface="Times New Roman"/>
                <a:hlinkClick r:id="rId3">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leawelch@paps.net</a:t>
            </a:r>
            <a:r>
              <a:rPr lang="en-US" sz="3000">
                <a:solidFill>
                  <a:srgbClr val="000000"/>
                </a:solidFill>
                <a:latin typeface="Times New Roman"/>
                <a:ea typeface="Times New Roman"/>
                <a:cs typeface="Times New Roman"/>
                <a:sym typeface="Times New Roman"/>
              </a:rPr>
              <a:t> </a:t>
            </a:r>
            <a:endParaRPr>
              <a:solidFill>
                <a:srgbClr val="000000"/>
              </a:solidFill>
              <a:latin typeface="Times New Roman"/>
              <a:ea typeface="Times New Roman"/>
              <a:cs typeface="Times New Roman"/>
              <a:sym typeface="Times New Roman"/>
            </a:endParaRPr>
          </a:p>
          <a:p>
            <a:pPr marL="304746" lvl="0" indent="-304746" algn="l" rtl="0">
              <a:lnSpc>
                <a:spcPct val="85000"/>
              </a:lnSpc>
              <a:spcBef>
                <a:spcPts val="1866"/>
              </a:spcBef>
              <a:spcAft>
                <a:spcPts val="0"/>
              </a:spcAft>
              <a:buClr>
                <a:srgbClr val="000000"/>
              </a:buClr>
              <a:buSzPts val="3000"/>
              <a:buFont typeface="Times New Roman"/>
              <a:buChar char="•"/>
            </a:pPr>
            <a:r>
              <a:rPr lang="en-US" sz="3000">
                <a:solidFill>
                  <a:srgbClr val="000000"/>
                </a:solidFill>
                <a:latin typeface="Times New Roman"/>
                <a:ea typeface="Times New Roman"/>
                <a:cs typeface="Times New Roman"/>
                <a:sym typeface="Times New Roman"/>
              </a:rPr>
              <a:t>Please feel free to contact me with any questions or concerns.</a:t>
            </a:r>
            <a:endParaRPr>
              <a:solidFill>
                <a:srgbClr val="000000"/>
              </a:solidFill>
              <a:latin typeface="Times New Roman"/>
              <a:ea typeface="Times New Roman"/>
              <a:cs typeface="Times New Roman"/>
              <a:sym typeface="Times New Roman"/>
            </a:endParaRPr>
          </a:p>
          <a:p>
            <a:pPr marL="304746" lvl="0" indent="-304746" algn="l" rtl="0">
              <a:lnSpc>
                <a:spcPct val="85000"/>
              </a:lnSpc>
              <a:spcBef>
                <a:spcPts val="1866"/>
              </a:spcBef>
              <a:spcAft>
                <a:spcPts val="0"/>
              </a:spcAft>
              <a:buClr>
                <a:srgbClr val="000000"/>
              </a:buClr>
              <a:buSzPts val="3000"/>
              <a:buFont typeface="Times New Roman"/>
              <a:buChar char="•"/>
            </a:pPr>
            <a:r>
              <a:rPr lang="en-US" sz="3000">
                <a:solidFill>
                  <a:srgbClr val="000000"/>
                </a:solidFill>
                <a:latin typeface="Times New Roman"/>
                <a:ea typeface="Times New Roman"/>
                <a:cs typeface="Times New Roman"/>
                <a:sym typeface="Times New Roman"/>
              </a:rPr>
              <a:t>Contact Hours: Mon–Fri:  </a:t>
            </a:r>
            <a:endParaRPr>
              <a:solidFill>
                <a:srgbClr val="000000"/>
              </a:solidFill>
              <a:latin typeface="Times New Roman"/>
              <a:ea typeface="Times New Roman"/>
              <a:cs typeface="Times New Roman"/>
              <a:sym typeface="Times New Roman"/>
            </a:endParaRPr>
          </a:p>
          <a:p>
            <a:pPr marL="731391" lvl="1" indent="-304746" algn="l" rtl="0">
              <a:lnSpc>
                <a:spcPct val="85000"/>
              </a:lnSpc>
              <a:spcBef>
                <a:spcPts val="1066"/>
              </a:spcBef>
              <a:spcAft>
                <a:spcPts val="0"/>
              </a:spcAft>
              <a:buClr>
                <a:srgbClr val="000000"/>
              </a:buClr>
              <a:buSzPts val="2600"/>
              <a:buFont typeface="Times New Roman"/>
              <a:buChar char="–"/>
            </a:pPr>
            <a:r>
              <a:rPr lang="en-US" sz="2600">
                <a:solidFill>
                  <a:srgbClr val="000000"/>
                </a:solidFill>
                <a:latin typeface="Times New Roman"/>
                <a:ea typeface="Times New Roman"/>
                <a:cs typeface="Times New Roman"/>
                <a:sym typeface="Times New Roman"/>
              </a:rPr>
              <a:t>8:00 AM – 9:30 AM</a:t>
            </a:r>
            <a:endParaRPr>
              <a:solidFill>
                <a:srgbClr val="000000"/>
              </a:solidFill>
              <a:latin typeface="Times New Roman"/>
              <a:ea typeface="Times New Roman"/>
              <a:cs typeface="Times New Roman"/>
              <a:sym typeface="Times New Roman"/>
            </a:endParaRPr>
          </a:p>
          <a:p>
            <a:pPr marL="731391" lvl="1" indent="-304746" algn="l" rtl="0">
              <a:lnSpc>
                <a:spcPct val="85000"/>
              </a:lnSpc>
              <a:spcBef>
                <a:spcPts val="1066"/>
              </a:spcBef>
              <a:spcAft>
                <a:spcPts val="0"/>
              </a:spcAft>
              <a:buClr>
                <a:srgbClr val="000000"/>
              </a:buClr>
              <a:buSzPts val="2600"/>
              <a:buFont typeface="Times New Roman"/>
              <a:buChar char="–"/>
            </a:pPr>
            <a:r>
              <a:rPr lang="en-US" sz="2600">
                <a:solidFill>
                  <a:srgbClr val="000000"/>
                </a:solidFill>
                <a:latin typeface="Times New Roman"/>
                <a:ea typeface="Times New Roman"/>
                <a:cs typeface="Times New Roman"/>
                <a:sym typeface="Times New Roman"/>
              </a:rPr>
              <a:t>2:15 PM – 3:10 PM</a:t>
            </a:r>
            <a:endParaRPr>
              <a:solidFill>
                <a:srgbClr val="000000"/>
              </a:solidFill>
              <a:latin typeface="Times New Roman"/>
              <a:ea typeface="Times New Roman"/>
              <a:cs typeface="Times New Roman"/>
              <a:sym typeface="Times New Roman"/>
            </a:endParaRPr>
          </a:p>
          <a:p>
            <a:pPr marL="731391" lvl="1" indent="-304746" algn="l" rtl="0">
              <a:lnSpc>
                <a:spcPct val="85000"/>
              </a:lnSpc>
              <a:spcBef>
                <a:spcPts val="1066"/>
              </a:spcBef>
              <a:spcAft>
                <a:spcPts val="0"/>
              </a:spcAft>
              <a:buSzPts val="2600"/>
              <a:buChar char="–"/>
            </a:pPr>
            <a:r>
              <a:rPr lang="en-US" sz="2600">
                <a:solidFill>
                  <a:srgbClr val="000000"/>
                </a:solidFill>
                <a:latin typeface="Times New Roman"/>
                <a:ea typeface="Times New Roman"/>
                <a:cs typeface="Times New Roman"/>
                <a:sym typeface="Times New Roman"/>
              </a:rPr>
              <a:t>In your email please identify your student and the best number and time for me to reach you</a:t>
            </a:r>
            <a:r>
              <a:rPr lang="en-US" sz="2600">
                <a:latin typeface="Libre Baskerville"/>
                <a:ea typeface="Libre Baskerville"/>
                <a:cs typeface="Libre Baskerville"/>
                <a:sym typeface="Libre Baskerville"/>
              </a:rPr>
              <a:t>. </a:t>
            </a:r>
            <a:endParaRPr sz="2600">
              <a:latin typeface="Libre Baskerville"/>
              <a:ea typeface="Libre Baskerville"/>
              <a:cs typeface="Libre Baskerville"/>
              <a:sym typeface="Libre Baskerville"/>
            </a:endParaRPr>
          </a:p>
          <a:p>
            <a:pPr marL="0" lvl="0" indent="0" algn="l" rtl="0">
              <a:lnSpc>
                <a:spcPct val="95000"/>
              </a:lnSpc>
              <a:spcBef>
                <a:spcPts val="1866"/>
              </a:spcBef>
              <a:spcAft>
                <a:spcPts val="0"/>
              </a:spcAft>
              <a:buSzPts val="1800"/>
              <a:buNone/>
            </a:pPr>
            <a:endParaRPr/>
          </a:p>
        </p:txBody>
      </p:sp>
      <p:sp>
        <p:nvSpPr>
          <p:cNvPr id="88" name="Google Shape;88;g9a2dabd532_1_1"/>
          <p:cNvSpPr txBox="1">
            <a:spLocks noGrp="1"/>
          </p:cNvSpPr>
          <p:nvPr>
            <p:ph type="title"/>
          </p:nvPr>
        </p:nvSpPr>
        <p:spPr>
          <a:xfrm>
            <a:off x="547150" y="0"/>
            <a:ext cx="11297700" cy="1397100"/>
          </a:xfrm>
          <a:prstGeom prst="rect">
            <a:avLst/>
          </a:prstGeom>
          <a:noFill/>
          <a:ln>
            <a:noFill/>
          </a:ln>
        </p:spPr>
        <p:txBody>
          <a:bodyPr spcFirstLastPara="1" wrap="square" lIns="121875" tIns="60925" rIns="121875" bIns="60925" anchor="b" anchorCtr="0">
            <a:noAutofit/>
          </a:bodyPr>
          <a:lstStyle/>
          <a:p>
            <a:pPr marL="0" lvl="0" indent="0" algn="l" rtl="0">
              <a:lnSpc>
                <a:spcPct val="85000"/>
              </a:lnSpc>
              <a:spcBef>
                <a:spcPts val="0"/>
              </a:spcBef>
              <a:spcAft>
                <a:spcPts val="0"/>
              </a:spcAft>
              <a:buClr>
                <a:srgbClr val="31521B"/>
              </a:buClr>
              <a:buSzPts val="4400"/>
              <a:buFont typeface="Century Gothic"/>
              <a:buNone/>
            </a:pPr>
            <a:r>
              <a:rPr lang="en-US"/>
              <a:t>Contact Information - Mrs. Lea Welch</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4"/>
          <p:cNvSpPr txBox="1">
            <a:spLocks noGrp="1"/>
          </p:cNvSpPr>
          <p:nvPr>
            <p:ph type="title"/>
          </p:nvPr>
        </p:nvSpPr>
        <p:spPr>
          <a:xfrm>
            <a:off x="1117309" y="76200"/>
            <a:ext cx="10157354" cy="1397000"/>
          </a:xfrm>
          <a:prstGeom prst="rect">
            <a:avLst/>
          </a:prstGeom>
          <a:noFill/>
          <a:ln>
            <a:noFill/>
          </a:ln>
        </p:spPr>
        <p:txBody>
          <a:bodyPr spcFirstLastPara="1" wrap="square" lIns="121875" tIns="60925" rIns="121875" bIns="60925" anchor="b" anchorCtr="0">
            <a:normAutofit/>
          </a:bodyPr>
          <a:lstStyle/>
          <a:p>
            <a:pPr marL="0" lvl="0" indent="0" algn="l" rtl="0">
              <a:lnSpc>
                <a:spcPct val="85000"/>
              </a:lnSpc>
              <a:spcBef>
                <a:spcPts val="0"/>
              </a:spcBef>
              <a:spcAft>
                <a:spcPts val="0"/>
              </a:spcAft>
              <a:buClr>
                <a:srgbClr val="31521B"/>
              </a:buClr>
              <a:buSzPts val="4400"/>
              <a:buFont typeface="Century Gothic"/>
              <a:buNone/>
            </a:pPr>
            <a:r>
              <a:rPr lang="en-US"/>
              <a:t>Subject Curriculum</a:t>
            </a:r>
            <a:endParaRPr/>
          </a:p>
        </p:txBody>
      </p:sp>
      <p:sp>
        <p:nvSpPr>
          <p:cNvPr id="94" name="Google Shape;94;p4"/>
          <p:cNvSpPr txBox="1"/>
          <p:nvPr/>
        </p:nvSpPr>
        <p:spPr>
          <a:xfrm>
            <a:off x="7229018" y="2286000"/>
            <a:ext cx="4656600" cy="2197500"/>
          </a:xfrm>
          <a:prstGeom prst="rect">
            <a:avLst/>
          </a:prstGeom>
          <a:noFill/>
          <a:ln>
            <a:noFill/>
          </a:ln>
        </p:spPr>
        <p:txBody>
          <a:bodyPr spcFirstLastPara="1" wrap="square" lIns="91425" tIns="45700" rIns="91425" bIns="45700" anchor="t" anchorCtr="0">
            <a:spAutoFit/>
          </a:bodyPr>
          <a:lstStyle/>
          <a:p>
            <a:pPr marL="0" marR="0" lvl="0" indent="0" algn="l" rtl="0">
              <a:lnSpc>
                <a:spcPct val="95000"/>
              </a:lnSpc>
              <a:spcBef>
                <a:spcPts val="0"/>
              </a:spcBef>
              <a:spcAft>
                <a:spcPts val="0"/>
              </a:spcAft>
              <a:buClr>
                <a:srgbClr val="000000"/>
              </a:buClr>
              <a:buSzPts val="2400"/>
              <a:buFont typeface="Arial"/>
              <a:buNone/>
            </a:pPr>
            <a:r>
              <a:rPr lang="en-US" sz="2400" b="1" i="0" u="none" strike="noStrike" cap="none">
                <a:solidFill>
                  <a:srgbClr val="0000FF"/>
                </a:solidFill>
                <a:latin typeface="Century Gothic"/>
                <a:ea typeface="Century Gothic"/>
                <a:cs typeface="Century Gothic"/>
                <a:sym typeface="Century Gothic"/>
              </a:rPr>
              <a:t>**Note: Currently, we are moving at a much slower pace than usual due to online instruction only.</a:t>
            </a:r>
            <a:r>
              <a:rPr lang="en-US" sz="2400" b="1" i="0" u="none" strike="noStrike" cap="none">
                <a:solidFill>
                  <a:schemeClr val="accent5"/>
                </a:solidFill>
                <a:latin typeface="Century Gothic"/>
                <a:ea typeface="Century Gothic"/>
                <a:cs typeface="Century Gothic"/>
                <a:sym typeface="Century Gothic"/>
              </a:rPr>
              <a:t> </a:t>
            </a:r>
            <a:endParaRPr sz="2400" b="1" i="0" u="none" strike="noStrike" cap="none">
              <a:solidFill>
                <a:schemeClr val="accent5"/>
              </a:solidFill>
              <a:latin typeface="Century Gothic"/>
              <a:ea typeface="Century Gothic"/>
              <a:cs typeface="Century Gothic"/>
              <a:sym typeface="Century Gothic"/>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5"/>
          <p:cNvSpPr txBox="1">
            <a:spLocks noGrp="1"/>
          </p:cNvSpPr>
          <p:nvPr>
            <p:ph type="body" idx="1"/>
          </p:nvPr>
        </p:nvSpPr>
        <p:spPr>
          <a:xfrm>
            <a:off x="608012" y="1447800"/>
            <a:ext cx="11125200" cy="5105400"/>
          </a:xfrm>
          <a:prstGeom prst="rect">
            <a:avLst/>
          </a:prstGeom>
          <a:noFill/>
          <a:ln>
            <a:noFill/>
          </a:ln>
        </p:spPr>
        <p:txBody>
          <a:bodyPr spcFirstLastPara="1" wrap="square" lIns="121875" tIns="60925" rIns="121875" bIns="60925" anchor="t" anchorCtr="0">
            <a:normAutofit/>
          </a:bodyPr>
          <a:lstStyle/>
          <a:p>
            <a:pPr marL="731392" lvl="1" indent="-304747" algn="l" rtl="0">
              <a:lnSpc>
                <a:spcPct val="85000"/>
              </a:lnSpc>
              <a:spcBef>
                <a:spcPts val="0"/>
              </a:spcBef>
              <a:spcAft>
                <a:spcPts val="0"/>
              </a:spcAft>
              <a:buClr>
                <a:srgbClr val="000000"/>
              </a:buClr>
              <a:buSzPts val="2400"/>
              <a:buFont typeface="Times New Roman"/>
              <a:buChar char="–"/>
            </a:pPr>
            <a:r>
              <a:rPr lang="en-US" sz="2400">
                <a:solidFill>
                  <a:srgbClr val="000000"/>
                </a:solidFill>
                <a:latin typeface="Times New Roman"/>
                <a:ea typeface="Times New Roman"/>
                <a:cs typeface="Times New Roman"/>
                <a:sym typeface="Times New Roman"/>
              </a:rPr>
              <a:t>Students should remain on camera throughout the class period. If students have difficulty with connection or their computers, it is their responsibility to inform their teacher and complete a google form asking for help from the technology specialist at the school.</a:t>
            </a:r>
            <a:endParaRPr sz="2000">
              <a:solidFill>
                <a:srgbClr val="000000"/>
              </a:solidFill>
              <a:latin typeface="Times New Roman"/>
              <a:ea typeface="Times New Roman"/>
              <a:cs typeface="Times New Roman"/>
              <a:sym typeface="Times New Roman"/>
            </a:endParaRPr>
          </a:p>
          <a:p>
            <a:pPr marL="426645" lvl="1" indent="0" algn="l" rtl="0">
              <a:lnSpc>
                <a:spcPct val="85000"/>
              </a:lnSpc>
              <a:spcBef>
                <a:spcPts val="1066"/>
              </a:spcBef>
              <a:spcAft>
                <a:spcPts val="0"/>
              </a:spcAft>
              <a:buSzPts val="2400"/>
              <a:buNone/>
            </a:pPr>
            <a:endParaRPr sz="2400">
              <a:solidFill>
                <a:srgbClr val="000000"/>
              </a:solidFill>
              <a:latin typeface="Times New Roman"/>
              <a:ea typeface="Times New Roman"/>
              <a:cs typeface="Times New Roman"/>
              <a:sym typeface="Times New Roman"/>
            </a:endParaRPr>
          </a:p>
          <a:p>
            <a:pPr marL="731392" lvl="1" indent="-304747" algn="l" rtl="0">
              <a:lnSpc>
                <a:spcPct val="85000"/>
              </a:lnSpc>
              <a:spcBef>
                <a:spcPts val="1066"/>
              </a:spcBef>
              <a:spcAft>
                <a:spcPts val="0"/>
              </a:spcAft>
              <a:buClr>
                <a:srgbClr val="000000"/>
              </a:buClr>
              <a:buSzPts val="2400"/>
              <a:buFont typeface="Times New Roman"/>
              <a:buChar char="–"/>
            </a:pPr>
            <a:r>
              <a:rPr lang="en-US" sz="2400">
                <a:solidFill>
                  <a:srgbClr val="000000"/>
                </a:solidFill>
                <a:latin typeface="Times New Roman"/>
                <a:ea typeface="Times New Roman"/>
                <a:cs typeface="Times New Roman"/>
                <a:sym typeface="Times New Roman"/>
              </a:rPr>
              <a:t>Students should remain muted, unless participating or asking a questions to minimize any additional feedback.</a:t>
            </a:r>
            <a:endParaRPr sz="2000">
              <a:solidFill>
                <a:srgbClr val="000000"/>
              </a:solidFill>
              <a:latin typeface="Times New Roman"/>
              <a:ea typeface="Times New Roman"/>
              <a:cs typeface="Times New Roman"/>
              <a:sym typeface="Times New Roman"/>
            </a:endParaRPr>
          </a:p>
          <a:p>
            <a:pPr marL="426645" lvl="1" indent="0" algn="l" rtl="0">
              <a:lnSpc>
                <a:spcPct val="85000"/>
              </a:lnSpc>
              <a:spcBef>
                <a:spcPts val="1066"/>
              </a:spcBef>
              <a:spcAft>
                <a:spcPts val="0"/>
              </a:spcAft>
              <a:buSzPts val="2400"/>
              <a:buNone/>
            </a:pPr>
            <a:endParaRPr sz="2400">
              <a:solidFill>
                <a:srgbClr val="000000"/>
              </a:solidFill>
              <a:latin typeface="Times New Roman"/>
              <a:ea typeface="Times New Roman"/>
              <a:cs typeface="Times New Roman"/>
              <a:sym typeface="Times New Roman"/>
            </a:endParaRPr>
          </a:p>
          <a:p>
            <a:pPr marL="731392" lvl="1" indent="-304747" algn="l" rtl="0">
              <a:lnSpc>
                <a:spcPct val="85000"/>
              </a:lnSpc>
              <a:spcBef>
                <a:spcPts val="1066"/>
              </a:spcBef>
              <a:spcAft>
                <a:spcPts val="0"/>
              </a:spcAft>
              <a:buClr>
                <a:srgbClr val="000000"/>
              </a:buClr>
              <a:buSzPts val="2400"/>
              <a:buFont typeface="Times New Roman"/>
              <a:buChar char="–"/>
            </a:pPr>
            <a:r>
              <a:rPr lang="en-US" sz="2400">
                <a:solidFill>
                  <a:srgbClr val="000000"/>
                </a:solidFill>
                <a:latin typeface="Times New Roman"/>
                <a:ea typeface="Times New Roman"/>
                <a:cs typeface="Times New Roman"/>
                <a:sym typeface="Times New Roman"/>
              </a:rPr>
              <a:t>Students are expected to be on time. They will be marked tardy if they join the class late or leave the class early. Again, it is the student’s responsibility to inform the teach of anything preventing them from logging in to the meeting. </a:t>
            </a:r>
            <a:endParaRPr sz="2000">
              <a:solidFill>
                <a:srgbClr val="000000"/>
              </a:solidFill>
              <a:latin typeface="Times New Roman"/>
              <a:ea typeface="Times New Roman"/>
              <a:cs typeface="Times New Roman"/>
              <a:sym typeface="Times New Roman"/>
            </a:endParaRPr>
          </a:p>
          <a:p>
            <a:pPr marL="426645" lvl="1" indent="0" algn="l" rtl="0">
              <a:lnSpc>
                <a:spcPct val="85000"/>
              </a:lnSpc>
              <a:spcBef>
                <a:spcPts val="1066"/>
              </a:spcBef>
              <a:spcAft>
                <a:spcPts val="0"/>
              </a:spcAft>
              <a:buSzPts val="2400"/>
              <a:buNone/>
            </a:pPr>
            <a:endParaRPr sz="2400">
              <a:solidFill>
                <a:srgbClr val="000000"/>
              </a:solidFill>
              <a:latin typeface="Times New Roman"/>
              <a:ea typeface="Times New Roman"/>
              <a:cs typeface="Times New Roman"/>
              <a:sym typeface="Times New Roman"/>
            </a:endParaRPr>
          </a:p>
          <a:p>
            <a:pPr marL="731392" lvl="1" indent="-304747" algn="l" rtl="0">
              <a:lnSpc>
                <a:spcPct val="85000"/>
              </a:lnSpc>
              <a:spcBef>
                <a:spcPts val="1066"/>
              </a:spcBef>
              <a:spcAft>
                <a:spcPts val="0"/>
              </a:spcAft>
              <a:buClr>
                <a:srgbClr val="000000"/>
              </a:buClr>
              <a:buSzPts val="2400"/>
              <a:buFont typeface="Times New Roman"/>
              <a:buChar char="–"/>
            </a:pPr>
            <a:r>
              <a:rPr lang="en-US" sz="2400">
                <a:solidFill>
                  <a:srgbClr val="000000"/>
                </a:solidFill>
                <a:latin typeface="Times New Roman"/>
                <a:ea typeface="Times New Roman"/>
                <a:cs typeface="Times New Roman"/>
                <a:sym typeface="Times New Roman"/>
              </a:rPr>
              <a:t>Students are expected to submit all assignments in a timely manner. </a:t>
            </a:r>
            <a:endParaRPr sz="2000">
              <a:solidFill>
                <a:srgbClr val="000000"/>
              </a:solidFill>
              <a:latin typeface="Times New Roman"/>
              <a:ea typeface="Times New Roman"/>
              <a:cs typeface="Times New Roman"/>
              <a:sym typeface="Times New Roman"/>
            </a:endParaRPr>
          </a:p>
        </p:txBody>
      </p:sp>
      <p:sp>
        <p:nvSpPr>
          <p:cNvPr id="100" name="Google Shape;100;p5"/>
          <p:cNvSpPr txBox="1">
            <a:spLocks noGrp="1"/>
          </p:cNvSpPr>
          <p:nvPr>
            <p:ph type="title"/>
          </p:nvPr>
        </p:nvSpPr>
        <p:spPr>
          <a:xfrm>
            <a:off x="1117309" y="152400"/>
            <a:ext cx="10157354" cy="914400"/>
          </a:xfrm>
          <a:prstGeom prst="rect">
            <a:avLst/>
          </a:prstGeom>
          <a:noFill/>
          <a:ln>
            <a:noFill/>
          </a:ln>
        </p:spPr>
        <p:txBody>
          <a:bodyPr spcFirstLastPara="1" wrap="square" lIns="121875" tIns="60925" rIns="121875" bIns="60925" anchor="b" anchorCtr="0">
            <a:normAutofit/>
          </a:bodyPr>
          <a:lstStyle/>
          <a:p>
            <a:pPr marL="0" lvl="0" indent="0" algn="l" rtl="0">
              <a:lnSpc>
                <a:spcPct val="85000"/>
              </a:lnSpc>
              <a:spcBef>
                <a:spcPts val="0"/>
              </a:spcBef>
              <a:spcAft>
                <a:spcPts val="0"/>
              </a:spcAft>
              <a:buClr>
                <a:srgbClr val="31521B"/>
              </a:buClr>
              <a:buSzPts val="4400"/>
              <a:buFont typeface="Century Gothic"/>
              <a:buNone/>
            </a:pPr>
            <a:r>
              <a:rPr lang="en-US"/>
              <a:t>Classroom/Remote Expectations</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6"/>
          <p:cNvSpPr txBox="1">
            <a:spLocks noGrp="1"/>
          </p:cNvSpPr>
          <p:nvPr>
            <p:ph type="body" idx="1"/>
          </p:nvPr>
        </p:nvSpPr>
        <p:spPr>
          <a:xfrm>
            <a:off x="1117309" y="1701800"/>
            <a:ext cx="10157354" cy="4470400"/>
          </a:xfrm>
          <a:prstGeom prst="rect">
            <a:avLst/>
          </a:prstGeom>
          <a:noFill/>
          <a:ln>
            <a:noFill/>
          </a:ln>
        </p:spPr>
        <p:txBody>
          <a:bodyPr spcFirstLastPara="1" wrap="square" lIns="121875" tIns="60925" rIns="121875" bIns="60925" anchor="t" anchorCtr="0">
            <a:normAutofit/>
          </a:bodyPr>
          <a:lstStyle/>
          <a:p>
            <a:pPr marL="304747" lvl="0" indent="-304747" algn="l" rtl="0">
              <a:lnSpc>
                <a:spcPct val="95000"/>
              </a:lnSpc>
              <a:spcBef>
                <a:spcPts val="1866"/>
              </a:spcBef>
              <a:spcAft>
                <a:spcPts val="0"/>
              </a:spcAft>
              <a:buClr>
                <a:srgbClr val="000000"/>
              </a:buClr>
              <a:buSzPts val="2800"/>
              <a:buFont typeface="Times New Roman"/>
              <a:buChar char="•"/>
            </a:pPr>
            <a:r>
              <a:rPr lang="en-US" sz="2800">
                <a:solidFill>
                  <a:srgbClr val="000000"/>
                </a:solidFill>
                <a:latin typeface="Times New Roman"/>
                <a:ea typeface="Times New Roman"/>
                <a:cs typeface="Times New Roman"/>
                <a:sym typeface="Times New Roman"/>
              </a:rPr>
              <a:t>Homework is worth 5%</a:t>
            </a:r>
            <a:endParaRPr>
              <a:solidFill>
                <a:srgbClr val="000000"/>
              </a:solidFill>
              <a:latin typeface="Times New Roman"/>
              <a:ea typeface="Times New Roman"/>
              <a:cs typeface="Times New Roman"/>
              <a:sym typeface="Times New Roman"/>
            </a:endParaRPr>
          </a:p>
          <a:p>
            <a:pPr marL="304747" lvl="0" indent="-304747" algn="l" rtl="0">
              <a:lnSpc>
                <a:spcPct val="95000"/>
              </a:lnSpc>
              <a:spcBef>
                <a:spcPts val="1866"/>
              </a:spcBef>
              <a:spcAft>
                <a:spcPts val="0"/>
              </a:spcAft>
              <a:buClr>
                <a:srgbClr val="000000"/>
              </a:buClr>
              <a:buSzPts val="2800"/>
              <a:buFont typeface="Times New Roman"/>
              <a:buChar char="•"/>
            </a:pPr>
            <a:r>
              <a:rPr lang="en-US" sz="2800">
                <a:solidFill>
                  <a:srgbClr val="000000"/>
                </a:solidFill>
                <a:latin typeface="Times New Roman"/>
                <a:ea typeface="Times New Roman"/>
                <a:cs typeface="Times New Roman"/>
                <a:sym typeface="Times New Roman"/>
              </a:rPr>
              <a:t>Classwork is worth 35%</a:t>
            </a:r>
            <a:endParaRPr>
              <a:solidFill>
                <a:srgbClr val="000000"/>
              </a:solidFill>
              <a:latin typeface="Times New Roman"/>
              <a:ea typeface="Times New Roman"/>
              <a:cs typeface="Times New Roman"/>
              <a:sym typeface="Times New Roman"/>
            </a:endParaRPr>
          </a:p>
          <a:p>
            <a:pPr marL="304747" lvl="0" indent="-304747" algn="l" rtl="0">
              <a:lnSpc>
                <a:spcPct val="95000"/>
              </a:lnSpc>
              <a:spcBef>
                <a:spcPts val="1866"/>
              </a:spcBef>
              <a:spcAft>
                <a:spcPts val="0"/>
              </a:spcAft>
              <a:buClr>
                <a:srgbClr val="000000"/>
              </a:buClr>
              <a:buSzPts val="2800"/>
              <a:buFont typeface="Times New Roman"/>
              <a:buChar char="•"/>
            </a:pPr>
            <a:r>
              <a:rPr lang="en-US" sz="2800">
                <a:solidFill>
                  <a:srgbClr val="000000"/>
                </a:solidFill>
                <a:latin typeface="Times New Roman"/>
                <a:ea typeface="Times New Roman"/>
                <a:cs typeface="Times New Roman"/>
                <a:sym typeface="Times New Roman"/>
              </a:rPr>
              <a:t>Tests, essays, quizzes, and all other formal and informal assessments are worth 60%.</a:t>
            </a:r>
            <a:endParaRPr>
              <a:solidFill>
                <a:srgbClr val="000000"/>
              </a:solidFill>
              <a:latin typeface="Times New Roman"/>
              <a:ea typeface="Times New Roman"/>
              <a:cs typeface="Times New Roman"/>
              <a:sym typeface="Times New Roman"/>
            </a:endParaRPr>
          </a:p>
          <a:p>
            <a:pPr marL="304747" lvl="0" indent="-304747" algn="l" rtl="0">
              <a:lnSpc>
                <a:spcPct val="95000"/>
              </a:lnSpc>
              <a:spcBef>
                <a:spcPts val="1866"/>
              </a:spcBef>
              <a:spcAft>
                <a:spcPts val="0"/>
              </a:spcAft>
              <a:buClr>
                <a:srgbClr val="000000"/>
              </a:buClr>
              <a:buSzPts val="2800"/>
              <a:buFont typeface="Times New Roman"/>
              <a:buChar char="•"/>
            </a:pPr>
            <a:r>
              <a:rPr lang="en-US" sz="2800">
                <a:solidFill>
                  <a:srgbClr val="000000"/>
                </a:solidFill>
                <a:latin typeface="Times New Roman"/>
                <a:ea typeface="Times New Roman"/>
                <a:cs typeface="Times New Roman"/>
                <a:sym typeface="Times New Roman"/>
              </a:rPr>
              <a:t>This grading system is the same throughout the high school.</a:t>
            </a:r>
            <a:endParaRPr>
              <a:solidFill>
                <a:srgbClr val="000000"/>
              </a:solidFill>
              <a:latin typeface="Times New Roman"/>
              <a:ea typeface="Times New Roman"/>
              <a:cs typeface="Times New Roman"/>
              <a:sym typeface="Times New Roman"/>
            </a:endParaRPr>
          </a:p>
          <a:p>
            <a:pPr marL="0" lvl="0" indent="0" algn="l" rtl="0">
              <a:lnSpc>
                <a:spcPct val="95000"/>
              </a:lnSpc>
              <a:spcBef>
                <a:spcPts val="1866"/>
              </a:spcBef>
              <a:spcAft>
                <a:spcPts val="0"/>
              </a:spcAft>
              <a:buSzPts val="2400"/>
              <a:buNone/>
            </a:pPr>
            <a:endParaRPr/>
          </a:p>
        </p:txBody>
      </p:sp>
      <p:sp>
        <p:nvSpPr>
          <p:cNvPr id="106" name="Google Shape;106;p6"/>
          <p:cNvSpPr txBox="1">
            <a:spLocks noGrp="1"/>
          </p:cNvSpPr>
          <p:nvPr>
            <p:ph type="title"/>
          </p:nvPr>
        </p:nvSpPr>
        <p:spPr>
          <a:xfrm>
            <a:off x="1117309" y="76200"/>
            <a:ext cx="10157354" cy="1397000"/>
          </a:xfrm>
          <a:prstGeom prst="rect">
            <a:avLst/>
          </a:prstGeom>
          <a:noFill/>
          <a:ln>
            <a:noFill/>
          </a:ln>
        </p:spPr>
        <p:txBody>
          <a:bodyPr spcFirstLastPara="1" wrap="square" lIns="121875" tIns="60925" rIns="121875" bIns="60925" anchor="b" anchorCtr="0">
            <a:normAutofit/>
          </a:bodyPr>
          <a:lstStyle/>
          <a:p>
            <a:pPr marL="0" lvl="0" indent="0" algn="l" rtl="0">
              <a:lnSpc>
                <a:spcPct val="85000"/>
              </a:lnSpc>
              <a:spcBef>
                <a:spcPts val="0"/>
              </a:spcBef>
              <a:spcAft>
                <a:spcPts val="0"/>
              </a:spcAft>
              <a:buClr>
                <a:srgbClr val="31521B"/>
              </a:buClr>
              <a:buSzPts val="4400"/>
              <a:buFont typeface="Century Gothic"/>
              <a:buNone/>
            </a:pPr>
            <a:r>
              <a:rPr lang="en-US"/>
              <a:t>Grading</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7"/>
          <p:cNvSpPr txBox="1">
            <a:spLocks noGrp="1"/>
          </p:cNvSpPr>
          <p:nvPr>
            <p:ph type="body" idx="1"/>
          </p:nvPr>
        </p:nvSpPr>
        <p:spPr>
          <a:xfrm>
            <a:off x="684200" y="1447800"/>
            <a:ext cx="11201400" cy="5163900"/>
          </a:xfrm>
          <a:prstGeom prst="rect">
            <a:avLst/>
          </a:prstGeom>
          <a:noFill/>
          <a:ln>
            <a:noFill/>
          </a:ln>
        </p:spPr>
        <p:txBody>
          <a:bodyPr spcFirstLastPara="1" wrap="square" lIns="121875" tIns="60925" rIns="121875" bIns="60925" anchor="t" anchorCtr="0">
            <a:normAutofit/>
          </a:bodyPr>
          <a:lstStyle/>
          <a:p>
            <a:pPr marL="0" lvl="0" indent="0" algn="l" rtl="0">
              <a:lnSpc>
                <a:spcPct val="95000"/>
              </a:lnSpc>
              <a:spcBef>
                <a:spcPts val="1866"/>
              </a:spcBef>
              <a:spcAft>
                <a:spcPts val="0"/>
              </a:spcAft>
              <a:buSzPts val="2220"/>
              <a:buNone/>
            </a:pPr>
            <a:r>
              <a:rPr lang="en-US" sz="2220" b="1">
                <a:solidFill>
                  <a:srgbClr val="000000"/>
                </a:solidFill>
                <a:latin typeface="Times New Roman"/>
                <a:ea typeface="Times New Roman"/>
                <a:cs typeface="Times New Roman"/>
                <a:sym typeface="Times New Roman"/>
              </a:rPr>
              <a:t>Classwork Assignments</a:t>
            </a:r>
            <a:endParaRPr>
              <a:solidFill>
                <a:srgbClr val="000000"/>
              </a:solidFill>
              <a:latin typeface="Times New Roman"/>
              <a:ea typeface="Times New Roman"/>
              <a:cs typeface="Times New Roman"/>
              <a:sym typeface="Times New Roman"/>
            </a:endParaRPr>
          </a:p>
          <a:p>
            <a:pPr marL="304747" lvl="0" indent="-304747" algn="l" rtl="0">
              <a:lnSpc>
                <a:spcPct val="95000"/>
              </a:lnSpc>
              <a:spcBef>
                <a:spcPts val="1866"/>
              </a:spcBef>
              <a:spcAft>
                <a:spcPts val="0"/>
              </a:spcAft>
              <a:buClr>
                <a:srgbClr val="000000"/>
              </a:buClr>
              <a:buSzPts val="2220"/>
              <a:buFont typeface="Times New Roman"/>
              <a:buChar char="-"/>
            </a:pPr>
            <a:r>
              <a:rPr lang="en-US" sz="2220">
                <a:solidFill>
                  <a:srgbClr val="000000"/>
                </a:solidFill>
                <a:latin typeface="Times New Roman"/>
                <a:ea typeface="Times New Roman"/>
                <a:cs typeface="Times New Roman"/>
                <a:sym typeface="Times New Roman"/>
              </a:rPr>
              <a:t>Students are provide time in class to complete these assignments. If they do not complete it in class, then they have until 11:59 PM that night to submit. </a:t>
            </a:r>
            <a:endParaRPr>
              <a:solidFill>
                <a:srgbClr val="000000"/>
              </a:solidFill>
              <a:latin typeface="Times New Roman"/>
              <a:ea typeface="Times New Roman"/>
              <a:cs typeface="Times New Roman"/>
              <a:sym typeface="Times New Roman"/>
            </a:endParaRPr>
          </a:p>
          <a:p>
            <a:pPr marL="0" lvl="0" indent="0" algn="l" rtl="0">
              <a:lnSpc>
                <a:spcPct val="95000"/>
              </a:lnSpc>
              <a:spcBef>
                <a:spcPts val="1866"/>
              </a:spcBef>
              <a:spcAft>
                <a:spcPts val="0"/>
              </a:spcAft>
              <a:buSzPts val="2220"/>
              <a:buNone/>
            </a:pPr>
            <a:r>
              <a:rPr lang="en-US" sz="2220" b="1">
                <a:solidFill>
                  <a:srgbClr val="000000"/>
                </a:solidFill>
                <a:latin typeface="Times New Roman"/>
                <a:ea typeface="Times New Roman"/>
                <a:cs typeface="Times New Roman"/>
                <a:sym typeface="Times New Roman"/>
              </a:rPr>
              <a:t>Quizzes and Assessments</a:t>
            </a:r>
            <a:endParaRPr>
              <a:solidFill>
                <a:srgbClr val="000000"/>
              </a:solidFill>
              <a:latin typeface="Times New Roman"/>
              <a:ea typeface="Times New Roman"/>
              <a:cs typeface="Times New Roman"/>
              <a:sym typeface="Times New Roman"/>
            </a:endParaRPr>
          </a:p>
          <a:p>
            <a:pPr marL="304747" lvl="0" indent="-304747" algn="l" rtl="0">
              <a:lnSpc>
                <a:spcPct val="95000"/>
              </a:lnSpc>
              <a:spcBef>
                <a:spcPts val="1866"/>
              </a:spcBef>
              <a:spcAft>
                <a:spcPts val="0"/>
              </a:spcAft>
              <a:buClr>
                <a:srgbClr val="000000"/>
              </a:buClr>
              <a:buSzPts val="2220"/>
              <a:buFont typeface="Times New Roman"/>
              <a:buChar char="-"/>
            </a:pPr>
            <a:r>
              <a:rPr lang="en-US" sz="2220">
                <a:solidFill>
                  <a:srgbClr val="000000"/>
                </a:solidFill>
                <a:latin typeface="Times New Roman"/>
                <a:ea typeface="Times New Roman"/>
                <a:cs typeface="Times New Roman"/>
                <a:sym typeface="Times New Roman"/>
              </a:rPr>
              <a:t>Due to remote learning, we will only be assigning short quizzes that students should be able to complete in class. However, there may be times that students need to complete on their own as well at which point they may ask us to meet and finish the quiz. </a:t>
            </a:r>
            <a:endParaRPr>
              <a:solidFill>
                <a:srgbClr val="000000"/>
              </a:solidFill>
              <a:latin typeface="Times New Roman"/>
              <a:ea typeface="Times New Roman"/>
              <a:cs typeface="Times New Roman"/>
              <a:sym typeface="Times New Roman"/>
            </a:endParaRPr>
          </a:p>
        </p:txBody>
      </p:sp>
      <p:sp>
        <p:nvSpPr>
          <p:cNvPr id="112" name="Google Shape;112;p7"/>
          <p:cNvSpPr txBox="1">
            <a:spLocks noGrp="1"/>
          </p:cNvSpPr>
          <p:nvPr>
            <p:ph type="title"/>
          </p:nvPr>
        </p:nvSpPr>
        <p:spPr>
          <a:xfrm>
            <a:off x="1117309" y="76200"/>
            <a:ext cx="10157354" cy="1143000"/>
          </a:xfrm>
          <a:prstGeom prst="rect">
            <a:avLst/>
          </a:prstGeom>
          <a:noFill/>
          <a:ln>
            <a:noFill/>
          </a:ln>
        </p:spPr>
        <p:txBody>
          <a:bodyPr spcFirstLastPara="1" wrap="square" lIns="121875" tIns="60925" rIns="121875" bIns="60925" anchor="b" anchorCtr="0">
            <a:normAutofit/>
          </a:bodyPr>
          <a:lstStyle/>
          <a:p>
            <a:pPr marL="0" lvl="0" indent="0" algn="l" rtl="0">
              <a:lnSpc>
                <a:spcPct val="85000"/>
              </a:lnSpc>
              <a:spcBef>
                <a:spcPts val="0"/>
              </a:spcBef>
              <a:spcAft>
                <a:spcPts val="0"/>
              </a:spcAft>
              <a:buClr>
                <a:srgbClr val="31521B"/>
              </a:buClr>
              <a:buSzPts val="4400"/>
              <a:buFont typeface="Century Gothic"/>
              <a:buNone/>
            </a:pPr>
            <a:r>
              <a:rPr lang="en-US"/>
              <a:t>Grading (continued)</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8"/>
          <p:cNvSpPr txBox="1">
            <a:spLocks noGrp="1"/>
          </p:cNvSpPr>
          <p:nvPr>
            <p:ph type="body" idx="1"/>
          </p:nvPr>
        </p:nvSpPr>
        <p:spPr>
          <a:xfrm>
            <a:off x="1117309" y="1701800"/>
            <a:ext cx="10157354" cy="4470400"/>
          </a:xfrm>
          <a:prstGeom prst="rect">
            <a:avLst/>
          </a:prstGeom>
          <a:noFill/>
          <a:ln>
            <a:noFill/>
          </a:ln>
        </p:spPr>
        <p:txBody>
          <a:bodyPr spcFirstLastPara="1" wrap="square" lIns="121875" tIns="60925" rIns="121875" bIns="60925" anchor="t" anchorCtr="0">
            <a:normAutofit/>
          </a:bodyPr>
          <a:lstStyle/>
          <a:p>
            <a:pPr marL="304747" lvl="0" indent="-304747" algn="l" rtl="0">
              <a:lnSpc>
                <a:spcPct val="95000"/>
              </a:lnSpc>
              <a:spcBef>
                <a:spcPts val="0"/>
              </a:spcBef>
              <a:spcAft>
                <a:spcPts val="0"/>
              </a:spcAft>
              <a:buClr>
                <a:srgbClr val="000000"/>
              </a:buClr>
              <a:buSzPts val="2800"/>
              <a:buFont typeface="Times New Roman"/>
              <a:buChar char="•"/>
            </a:pPr>
            <a:r>
              <a:rPr lang="en-US" sz="2800">
                <a:solidFill>
                  <a:srgbClr val="000000"/>
                </a:solidFill>
                <a:latin typeface="Times New Roman"/>
                <a:ea typeface="Times New Roman"/>
                <a:cs typeface="Times New Roman"/>
                <a:sym typeface="Times New Roman"/>
              </a:rPr>
              <a:t>Guidance Department</a:t>
            </a:r>
            <a:endParaRPr>
              <a:solidFill>
                <a:srgbClr val="000000"/>
              </a:solidFill>
              <a:latin typeface="Times New Roman"/>
              <a:ea typeface="Times New Roman"/>
              <a:cs typeface="Times New Roman"/>
              <a:sym typeface="Times New Roman"/>
            </a:endParaRPr>
          </a:p>
          <a:p>
            <a:pPr marL="731392" lvl="1" indent="-304747" algn="l" rtl="0">
              <a:lnSpc>
                <a:spcPct val="95000"/>
              </a:lnSpc>
              <a:spcBef>
                <a:spcPts val="1066"/>
              </a:spcBef>
              <a:spcAft>
                <a:spcPts val="0"/>
              </a:spcAft>
              <a:buClr>
                <a:srgbClr val="000000"/>
              </a:buClr>
              <a:buSzPts val="2400"/>
              <a:buFont typeface="Times New Roman"/>
              <a:buChar char="–"/>
            </a:pPr>
            <a:r>
              <a:rPr lang="en-US" sz="2400">
                <a:solidFill>
                  <a:srgbClr val="000000"/>
                </a:solidFill>
                <a:latin typeface="Times New Roman"/>
                <a:ea typeface="Times New Roman"/>
                <a:cs typeface="Times New Roman"/>
                <a:sym typeface="Times New Roman"/>
              </a:rPr>
              <a:t>Scheduling as well as other concerns. </a:t>
            </a:r>
            <a:endParaRPr sz="2400">
              <a:solidFill>
                <a:srgbClr val="000000"/>
              </a:solidFill>
              <a:latin typeface="Times New Roman"/>
              <a:ea typeface="Times New Roman"/>
              <a:cs typeface="Times New Roman"/>
              <a:sym typeface="Times New Roman"/>
            </a:endParaRPr>
          </a:p>
          <a:p>
            <a:pPr marL="304747" lvl="0" indent="-304747" algn="l" rtl="0">
              <a:lnSpc>
                <a:spcPct val="95000"/>
              </a:lnSpc>
              <a:spcBef>
                <a:spcPts val="1866"/>
              </a:spcBef>
              <a:spcAft>
                <a:spcPts val="0"/>
              </a:spcAft>
              <a:buClr>
                <a:srgbClr val="000000"/>
              </a:buClr>
              <a:buSzPts val="2800"/>
              <a:buFont typeface="Times New Roman"/>
              <a:buChar char="•"/>
            </a:pPr>
            <a:r>
              <a:rPr lang="en-US" sz="2800">
                <a:solidFill>
                  <a:srgbClr val="000000"/>
                </a:solidFill>
                <a:latin typeface="Times New Roman"/>
                <a:ea typeface="Times New Roman"/>
                <a:cs typeface="Times New Roman"/>
                <a:sym typeface="Times New Roman"/>
              </a:rPr>
              <a:t>Extra Help:</a:t>
            </a:r>
            <a:endParaRPr>
              <a:solidFill>
                <a:srgbClr val="000000"/>
              </a:solidFill>
              <a:latin typeface="Times New Roman"/>
              <a:ea typeface="Times New Roman"/>
              <a:cs typeface="Times New Roman"/>
              <a:sym typeface="Times New Roman"/>
            </a:endParaRPr>
          </a:p>
          <a:p>
            <a:pPr marL="731392" lvl="1" indent="-304747" algn="l" rtl="0">
              <a:lnSpc>
                <a:spcPct val="95000"/>
              </a:lnSpc>
              <a:spcBef>
                <a:spcPts val="1066"/>
              </a:spcBef>
              <a:spcAft>
                <a:spcPts val="0"/>
              </a:spcAft>
              <a:buClr>
                <a:srgbClr val="000000"/>
              </a:buClr>
              <a:buSzPts val="2400"/>
              <a:buFont typeface="Times New Roman"/>
              <a:buChar char="–"/>
            </a:pPr>
            <a:r>
              <a:rPr lang="en-US" sz="2400">
                <a:solidFill>
                  <a:srgbClr val="000000"/>
                </a:solidFill>
                <a:latin typeface="Times New Roman"/>
                <a:ea typeface="Times New Roman"/>
                <a:cs typeface="Times New Roman"/>
                <a:sym typeface="Times New Roman"/>
              </a:rPr>
              <a:t>We may be available for extra help after school on a mutually agreed upon day and time via Meet.</a:t>
            </a:r>
            <a:endParaRPr sz="2400">
              <a:solidFill>
                <a:srgbClr val="000000"/>
              </a:solidFill>
              <a:latin typeface="Times New Roman"/>
              <a:ea typeface="Times New Roman"/>
              <a:cs typeface="Times New Roman"/>
              <a:sym typeface="Times New Roman"/>
            </a:endParaRPr>
          </a:p>
        </p:txBody>
      </p:sp>
      <p:sp>
        <p:nvSpPr>
          <p:cNvPr id="118" name="Google Shape;118;p8"/>
          <p:cNvSpPr txBox="1">
            <a:spLocks noGrp="1"/>
          </p:cNvSpPr>
          <p:nvPr>
            <p:ph type="title"/>
          </p:nvPr>
        </p:nvSpPr>
        <p:spPr>
          <a:xfrm>
            <a:off x="1117309" y="76200"/>
            <a:ext cx="10157354" cy="1397000"/>
          </a:xfrm>
          <a:prstGeom prst="rect">
            <a:avLst/>
          </a:prstGeom>
          <a:noFill/>
          <a:ln>
            <a:noFill/>
          </a:ln>
        </p:spPr>
        <p:txBody>
          <a:bodyPr spcFirstLastPara="1" wrap="square" lIns="121875" tIns="60925" rIns="121875" bIns="60925" anchor="b" anchorCtr="0">
            <a:normAutofit/>
          </a:bodyPr>
          <a:lstStyle/>
          <a:p>
            <a:pPr marL="0" lvl="0" indent="0" algn="l" rtl="0">
              <a:lnSpc>
                <a:spcPct val="85000"/>
              </a:lnSpc>
              <a:spcBef>
                <a:spcPts val="0"/>
              </a:spcBef>
              <a:spcAft>
                <a:spcPts val="0"/>
              </a:spcAft>
              <a:buClr>
                <a:srgbClr val="31521B"/>
              </a:buClr>
              <a:buSzPts val="4400"/>
              <a:buFont typeface="Century Gothic"/>
              <a:buNone/>
            </a:pPr>
            <a:r>
              <a:rPr lang="en-US"/>
              <a:t>Resources</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theme/theme1.xml><?xml version="1.0" encoding="utf-8"?>
<a:theme xmlns:a="http://schemas.openxmlformats.org/drawingml/2006/main" name="Beach Day">
  <a:themeElements>
    <a:clrScheme name="Beach Day">
      <a:dk1>
        <a:srgbClr val="00FDC8"/>
      </a:dk1>
      <a:lt1>
        <a:srgbClr val="FFFFFF"/>
      </a:lt1>
      <a:dk2>
        <a:srgbClr val="666666"/>
      </a:dk2>
      <a:lt2>
        <a:srgbClr val="EEEEEE"/>
      </a:lt2>
      <a:accent1>
        <a:srgbClr val="212121"/>
      </a:accent1>
      <a:accent2>
        <a:srgbClr val="455A64"/>
      </a:accent2>
      <a:accent3>
        <a:srgbClr val="78909C"/>
      </a:accent3>
      <a:accent4>
        <a:srgbClr val="7C7CE0"/>
      </a:accent4>
      <a:accent5>
        <a:srgbClr val="DB4437"/>
      </a:accent5>
      <a:accent6>
        <a:srgbClr val="F6CD4C"/>
      </a:accent6>
      <a:hlink>
        <a:srgbClr val="DB4437"/>
      </a:hlink>
      <a:folHlink>
        <a:srgbClr val="DB443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Green Yellow">
      <a:dk1>
        <a:srgbClr val="000000"/>
      </a:dk1>
      <a:lt1>
        <a:srgbClr val="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529</Words>
  <Application>Microsoft Office PowerPoint</Application>
  <PresentationFormat>Custom</PresentationFormat>
  <Paragraphs>57</Paragraphs>
  <Slides>10</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Century Gothic</vt:lpstr>
      <vt:lpstr>Arial</vt:lpstr>
      <vt:lpstr>Libre Baskerville</vt:lpstr>
      <vt:lpstr>Source Code Pro</vt:lpstr>
      <vt:lpstr>Times New Roman</vt:lpstr>
      <vt:lpstr>Amatic SC</vt:lpstr>
      <vt:lpstr>Beach Day</vt:lpstr>
      <vt:lpstr>Welcome to  Back-to-School Night!</vt:lpstr>
      <vt:lpstr>Introductions</vt:lpstr>
      <vt:lpstr>Contact Information - Mr. Sayles</vt:lpstr>
      <vt:lpstr>Contact Information - Mrs. Lea Welch</vt:lpstr>
      <vt:lpstr>Subject Curriculum</vt:lpstr>
      <vt:lpstr>Classroom/Remote Expectations</vt:lpstr>
      <vt:lpstr>Grading</vt:lpstr>
      <vt:lpstr>Grading (continued)</vt:lpstr>
      <vt:lpstr>Resources</vt:lpstr>
      <vt:lpstr>Q&amp;A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Back-to-School Night!</dc:title>
  <dc:creator>WELCH : LEA</dc:creator>
  <cp:lastModifiedBy>WELCH : LEA</cp:lastModifiedBy>
  <cp:revision>1</cp:revision>
  <dcterms:created xsi:type="dcterms:W3CDTF">2016-09-04T13:43:23Z</dcterms:created>
  <dcterms:modified xsi:type="dcterms:W3CDTF">2020-09-22T13:18:22Z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TC034606159991</vt:lpwstr>
  </property>
</Properties>
</file>